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52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D3BA8F0-CD97-3F4A-93D6-417A11D71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7580"/>
              </p:ext>
            </p:extLst>
          </p:nvPr>
        </p:nvGraphicFramePr>
        <p:xfrm>
          <a:off x="131505" y="796434"/>
          <a:ext cx="11928990" cy="586976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28200">
                  <a:extLst>
                    <a:ext uri="{9D8B030D-6E8A-4147-A177-3AD203B41FA5}">
                      <a16:colId xmlns:a16="http://schemas.microsoft.com/office/drawing/2014/main" val="3564530182"/>
                    </a:ext>
                  </a:extLst>
                </a:gridCol>
                <a:gridCol w="7700790">
                  <a:extLst>
                    <a:ext uri="{9D8B030D-6E8A-4147-A177-3AD203B41FA5}">
                      <a16:colId xmlns:a16="http://schemas.microsoft.com/office/drawing/2014/main" val="1360279264"/>
                    </a:ext>
                  </a:extLst>
                </a:gridCol>
              </a:tblGrid>
              <a:tr h="1145364">
                <a:tc>
                  <a:txBody>
                    <a:bodyPr/>
                    <a:lstStyle/>
                    <a:p>
                      <a:pPr algn="l"/>
                      <a:r>
                        <a:rPr lang="es-MX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Quiero regresar a mi trabajo porque...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4525903"/>
                  </a:ext>
                </a:extLst>
              </a:tr>
              <a:tr h="1077599">
                <a:tc>
                  <a:txBody>
                    <a:bodyPr/>
                    <a:lstStyle/>
                    <a:p>
                      <a:pPr algn="l"/>
                      <a:r>
                        <a:rPr lang="es-MX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volver a estar en contacto con mis colegas puedo...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748386"/>
                  </a:ext>
                </a:extLst>
              </a:tr>
              <a:tr h="1077599">
                <a:tc>
                  <a:txBody>
                    <a:bodyPr/>
                    <a:lstStyle/>
                    <a:p>
                      <a:pPr algn="l"/>
                      <a:r>
                        <a:rPr lang="es-MX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Ayudaré a que mis alumnas y alumnos sientan entusiasmo para lograr...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5862487"/>
                  </a:ext>
                </a:extLst>
              </a:tr>
              <a:tr h="1077599">
                <a:tc>
                  <a:txBody>
                    <a:bodyPr/>
                    <a:lstStyle/>
                    <a:p>
                      <a:pPr algn="l"/>
                      <a:r>
                        <a:rPr lang="es-MX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Brindaré apoyo muy especial a quienes más lo necesitan porque...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812822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3C7A2080-6908-0848-80D3-4236315792E4}"/>
              </a:ext>
            </a:extLst>
          </p:cNvPr>
          <p:cNvSpPr txBox="1"/>
          <p:nvPr/>
        </p:nvSpPr>
        <p:spPr>
          <a:xfrm>
            <a:off x="284205" y="139607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Cierre de la sesión</a:t>
            </a: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</Words>
  <Application>Microsoft Macintosh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5</cp:revision>
  <dcterms:created xsi:type="dcterms:W3CDTF">2020-07-20T13:41:31Z</dcterms:created>
  <dcterms:modified xsi:type="dcterms:W3CDTF">2020-07-20T14:15:14Z</dcterms:modified>
</cp:coreProperties>
</file>