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652"/>
  </p:normalViewPr>
  <p:slideViewPr>
    <p:cSldViewPr snapToGrid="0" snapToObjects="1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F7113-36FB-2A45-A243-0B0EE8C67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395E1F-F8F5-964E-8057-56FC30809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57DA26-81D4-5A47-970E-5243047A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10B7A-8632-F44C-971D-09853166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2B774-5500-9443-9F68-B10DFAEE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64215-4E1D-8C4E-B4E5-2E243B87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FE1085-1D49-2647-BEB2-A6D90146B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EAE5D-E2C4-C247-9D9D-E8085007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D1A47-1CE9-AE4F-AF66-E430016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1AC4F-F152-5948-9171-11DA4B88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3C352E-8A9B-3145-80BD-3C67C2017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45B746-693A-1F4A-A75E-31DF5457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787F-5536-AE4C-9E43-CC131B8E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B0BB6-5175-B54B-B5B9-7D691F88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D2A14B-59DF-7640-9309-A116B27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2969-F88D-564F-BF44-033331BD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D10D7F-0A05-004F-93F1-319F2B2C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B4957-A958-124E-A6F3-2FAFD9F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951ECA-1C44-0040-852A-6F38A857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4F072F-376B-C542-8FAD-6A185297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41472-2F9A-2A46-84AE-F8E9D7C1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9B513A-C848-A242-AB3A-3CC0B55B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F726A-303C-8C42-AA2A-2FF5600D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4682A-B842-3844-BCA6-B3C48898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4891-2540-EE4C-8F3D-681E29E6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4FFD5-4AC3-5F41-A3FB-282CB161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82DEF-E110-3F4D-9138-109E3F3E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BF91DC-1F00-B54B-A305-6DFFD960E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4BE225-A8DD-2F41-9688-088CC5F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C424C9-AABC-0B41-9642-74004AEA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62FA6B-BF1A-5B40-9523-71FB9F26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8F311-232F-D44D-BE1E-E18BDB7F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521CE9-A19D-D646-9E57-F7E06EBA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A99F14-2FD2-C448-9197-B7B8E933F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104096-B254-0441-A8D3-476EF7DAB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CBA481-63D6-6A49-AFC7-7704336E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7EE3BB-76CA-D248-8BCB-3AEAFA52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1F4AA7-3AB9-4E4D-BE04-3D820ED1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1EB8C8-A6EA-C144-8D18-FE0FA91B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BF85-13C4-2B49-9A13-2AC43602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C361EE-6DF2-E447-89E4-F5CFC6F5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A463FE-9645-254A-8024-9BB6100C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68758E-64C8-614F-9919-2DA2B0C2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74E410-C56B-5C4A-A324-61B2C41C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5CEDD-ED4A-8E4D-BCB1-73BE1285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8F57FA-E0F2-DB40-9851-8924003B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0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A2D2-CBEF-D749-8400-6A01C6D8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84BE0-3AB1-844E-9E2F-589905600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E1CE83-C065-7145-8DE6-B6AF24759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BB8572-9B65-0842-B4EC-D222FB31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3CAC3-2ED2-AF48-A9DB-22F6C9AF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CB69D2-C542-E644-8F71-711F66FF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0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E781B-F3C9-7247-9988-AA6DE618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6055C6-A599-FE41-9EF9-DF6EB3190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92A9EC-4AD6-CE4B-A87F-0588473D5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FBC9B-F853-054C-8BFD-CB73B71D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7A8186-6570-B44E-8F15-331B57FD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C6F10F-D2D5-C440-9DE2-48B77293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A76C8D-C8A7-FA43-B6C5-423A7886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FE8EAF-E090-8B49-AF5F-B0AA78B7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811AE-53DF-AC49-944D-D81EC7B09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D40260-3E91-3545-9809-DE4CEC5A6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834E64-1BB2-AD43-AD75-B4F940422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D3BA8F0-CD97-3F4A-93D6-417A11D71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78356"/>
              </p:ext>
            </p:extLst>
          </p:nvPr>
        </p:nvGraphicFramePr>
        <p:xfrm>
          <a:off x="156513" y="497723"/>
          <a:ext cx="11928990" cy="62626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28200">
                  <a:extLst>
                    <a:ext uri="{9D8B030D-6E8A-4147-A177-3AD203B41FA5}">
                      <a16:colId xmlns:a16="http://schemas.microsoft.com/office/drawing/2014/main" val="3564530182"/>
                    </a:ext>
                  </a:extLst>
                </a:gridCol>
                <a:gridCol w="7700790">
                  <a:extLst>
                    <a:ext uri="{9D8B030D-6E8A-4147-A177-3AD203B41FA5}">
                      <a16:colId xmlns:a16="http://schemas.microsoft.com/office/drawing/2014/main" val="1360279264"/>
                    </a:ext>
                  </a:extLst>
                </a:gridCol>
              </a:tblGrid>
              <a:tr h="108473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Habilidades</a:t>
                      </a:r>
                      <a:r>
                        <a:rPr lang="es-MX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socioemocionales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para desarrollar estas habilidades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525903"/>
                  </a:ext>
                </a:extLst>
              </a:tr>
              <a:tr h="1020560">
                <a:tc>
                  <a:txBody>
                    <a:bodyPr/>
                    <a:lstStyle/>
                    <a:p>
                      <a:pPr algn="l"/>
                      <a:r>
                        <a:rPr lang="es-MX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Autoconocimiento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48386"/>
                  </a:ext>
                </a:extLst>
              </a:tr>
              <a:tr h="1095686">
                <a:tc>
                  <a:txBody>
                    <a:bodyPr/>
                    <a:lstStyle/>
                    <a:p>
                      <a:pPr algn="l"/>
                      <a:r>
                        <a:rPr lang="es-MX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 asertiva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62487"/>
                  </a:ext>
                </a:extLst>
              </a:tr>
              <a:tr h="1020560">
                <a:tc>
                  <a:txBody>
                    <a:bodyPr/>
                    <a:lstStyle/>
                    <a:p>
                      <a:pPr algn="l"/>
                      <a:r>
                        <a:rPr lang="es-MX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Empatía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812822"/>
                  </a:ext>
                </a:extLst>
              </a:tr>
              <a:tr h="1020560">
                <a:tc>
                  <a:txBody>
                    <a:bodyPr/>
                    <a:lstStyle/>
                    <a:p>
                      <a:pPr algn="l"/>
                      <a:r>
                        <a:rPr lang="es-MX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</a:t>
                      </a:r>
                      <a:r>
                        <a:rPr lang="es-MX" sz="3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atenta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653296"/>
                  </a:ext>
                </a:extLst>
              </a:tr>
              <a:tr h="1020560">
                <a:tc>
                  <a:txBody>
                    <a:bodyPr/>
                    <a:lstStyle/>
                    <a:p>
                      <a:pPr algn="l"/>
                      <a:r>
                        <a:rPr lang="es-MX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Autorregulación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5969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44B6BE12-E186-774C-A58A-B896CCF354D1}"/>
              </a:ext>
            </a:extLst>
          </p:cNvPr>
          <p:cNvSpPr txBox="1"/>
          <p:nvPr/>
        </p:nvSpPr>
        <p:spPr>
          <a:xfrm>
            <a:off x="156513" y="97612"/>
            <a:ext cx="11244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Actividad 5. Desarrollar habilidades socioemocionales desde el colectivo docente</a:t>
            </a:r>
          </a:p>
        </p:txBody>
      </p:sp>
    </p:spTree>
    <p:extLst>
      <p:ext uri="{BB962C8B-B14F-4D97-AF65-F5344CB8AC3E}">
        <p14:creationId xmlns:p14="http://schemas.microsoft.com/office/powerpoint/2010/main" val="3315652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Macintosh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2</cp:revision>
  <dcterms:created xsi:type="dcterms:W3CDTF">2020-07-20T13:41:31Z</dcterms:created>
  <dcterms:modified xsi:type="dcterms:W3CDTF">2020-07-20T13:51:10Z</dcterms:modified>
</cp:coreProperties>
</file>