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652"/>
  </p:normalViewPr>
  <p:slideViewPr>
    <p:cSldViewPr snapToGrid="0" snapToObjects="1">
      <p:cViewPr varScale="1">
        <p:scale>
          <a:sx n="119" d="100"/>
          <a:sy n="119" d="100"/>
        </p:scale>
        <p:origin x="2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F7113-36FB-2A45-A243-0B0EE8C67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395E1F-F8F5-964E-8057-56FC30809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57DA26-81D4-5A47-970E-5243047A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510B7A-8632-F44C-971D-098531669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E2B774-5500-9443-9F68-B10DFAEE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64215-4E1D-8C4E-B4E5-2E243B87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FE1085-1D49-2647-BEB2-A6D90146B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7EAE5D-E2C4-C247-9D9D-E80850076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D1A47-1CE9-AE4F-AF66-E4300160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1AC4F-F152-5948-9171-11DA4B88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9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3C352E-8A9B-3145-80BD-3C67C2017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45B746-693A-1F4A-A75E-31DF54576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D787F-5536-AE4C-9E43-CC131B8E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3B0BB6-5175-B54B-B5B9-7D691F88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D2A14B-59DF-7640-9309-A116B27A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5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22969-F88D-564F-BF44-033331BD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D10D7F-0A05-004F-93F1-319F2B2C3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1B4957-A958-124E-A6F3-2FAFD9FB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951ECA-1C44-0040-852A-6F38A857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4F072F-376B-C542-8FAD-6A185297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9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41472-2F9A-2A46-84AE-F8E9D7C11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9B513A-C848-A242-AB3A-3CC0B55B9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F726A-303C-8C42-AA2A-2FF5600D3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D4682A-B842-3844-BCA6-B3C48898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C4891-2540-EE4C-8F3D-681E29E6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4FFD5-4AC3-5F41-A3FB-282CB1612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682DEF-E110-3F4D-9138-109E3F3E3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BF91DC-1F00-B54B-A305-6DFFD960E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4BE225-A8DD-2F41-9688-088CC5F9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C424C9-AABC-0B41-9642-74004AEA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62FA6B-BF1A-5B40-9523-71FB9F26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5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8F311-232F-D44D-BE1E-E18BDB7F0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521CE9-A19D-D646-9E57-F7E06EBAB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A99F14-2FD2-C448-9197-B7B8E933F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104096-B254-0441-A8D3-476EF7DAB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CBA481-63D6-6A49-AFC7-7704336E9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7EE3BB-76CA-D248-8BCB-3AEAFA52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1F4AA7-3AB9-4E4D-BE04-3D820ED1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1EB8C8-A6EA-C144-8D18-FE0FA91B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5BF85-13C4-2B49-9A13-2AC43602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C361EE-6DF2-E447-89E4-F5CFC6F5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A463FE-9645-254A-8024-9BB6100C5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68758E-64C8-614F-9919-2DA2B0C2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5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74E410-C56B-5C4A-A324-61B2C41C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95CEDD-ED4A-8E4D-BCB1-73BE1285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8F57FA-E0F2-DB40-9851-8924003B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0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EA2D2-CBEF-D749-8400-6A01C6D8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D84BE0-3AB1-844E-9E2F-589905600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E1CE83-C065-7145-8DE6-B6AF24759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BB8572-9B65-0842-B4EC-D222FB31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A3CAC3-2ED2-AF48-A9DB-22F6C9AF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CB69D2-C542-E644-8F71-711F66FF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0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E781B-F3C9-7247-9988-AA6DE6184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26055C6-A599-FE41-9EF9-DF6EB3190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92A9EC-4AD6-CE4B-A87F-0588473D5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DFBC9B-F853-054C-8BFD-CB73B71D7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7A8186-6570-B44E-8F15-331B57FD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C6F10F-D2D5-C440-9DE2-48B77293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9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7A76C8D-C8A7-FA43-B6C5-423A78861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FE8EAF-E090-8B49-AF5F-B0AA78B7C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811AE-53DF-AC49-944D-D81EC7B09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D40260-3E91-3545-9809-DE4CEC5A6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834E64-1BB2-AD43-AD75-B4F940422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8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D3BA8F0-CD97-3F4A-93D6-417A11D71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518453"/>
              </p:ext>
            </p:extLst>
          </p:nvPr>
        </p:nvGraphicFramePr>
        <p:xfrm>
          <a:off x="131505" y="796434"/>
          <a:ext cx="11928990" cy="523753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891855">
                  <a:extLst>
                    <a:ext uri="{9D8B030D-6E8A-4147-A177-3AD203B41FA5}">
                      <a16:colId xmlns:a16="http://schemas.microsoft.com/office/drawing/2014/main" val="3564530182"/>
                    </a:ext>
                  </a:extLst>
                </a:gridCol>
                <a:gridCol w="4077148">
                  <a:extLst>
                    <a:ext uri="{9D8B030D-6E8A-4147-A177-3AD203B41FA5}">
                      <a16:colId xmlns:a16="http://schemas.microsoft.com/office/drawing/2014/main" val="1360279264"/>
                    </a:ext>
                  </a:extLst>
                </a:gridCol>
                <a:gridCol w="3959987">
                  <a:extLst>
                    <a:ext uri="{9D8B030D-6E8A-4147-A177-3AD203B41FA5}">
                      <a16:colId xmlns:a16="http://schemas.microsoft.com/office/drawing/2014/main" val="980314316"/>
                    </a:ext>
                  </a:extLst>
                </a:gridCol>
              </a:tblGrid>
              <a:tr h="421805">
                <a:tc gridSpan="3"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“Yo te cuido, tú me cuidas, todos nos cuidamos”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480631"/>
                  </a:ext>
                </a:extLst>
              </a:tr>
              <a:tr h="1374354"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¿Cómo es la participación de las familias hasta hoy?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0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¿A qué tipo de participación aspiramos?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0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Acciones del colectivo docente para impulsar la participación de las familias para una </a:t>
                      </a:r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vida saludable</a:t>
                      </a:r>
                      <a:r>
                        <a:rPr lang="es-MX" sz="20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 la escuela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84525903"/>
                  </a:ext>
                </a:extLst>
              </a:tr>
              <a:tr h="1147126">
                <a:tc>
                  <a:txBody>
                    <a:bodyPr/>
                    <a:lstStyle/>
                    <a:p>
                      <a:pPr algn="l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mayoria de las familias: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75748386"/>
                  </a:ext>
                </a:extLst>
              </a:tr>
              <a:tr h="1147126">
                <a:tc>
                  <a:txBody>
                    <a:bodyPr/>
                    <a:lstStyle/>
                    <a:p>
                      <a:pPr algn="l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Algunas familias: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75862487"/>
                  </a:ext>
                </a:extLst>
              </a:tr>
              <a:tr h="1147126">
                <a:tc>
                  <a:txBody>
                    <a:bodyPr/>
                    <a:lstStyle/>
                    <a:p>
                      <a:pPr algn="l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Pocas familias: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80812822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3C7A2080-6908-0848-80D3-4236315792E4}"/>
              </a:ext>
            </a:extLst>
          </p:cNvPr>
          <p:cNvSpPr txBox="1"/>
          <p:nvPr/>
        </p:nvSpPr>
        <p:spPr>
          <a:xfrm>
            <a:off x="284205" y="139607"/>
            <a:ext cx="1124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Actividad 3. Completen la siguiente tabla:</a:t>
            </a:r>
          </a:p>
        </p:txBody>
      </p:sp>
    </p:spTree>
    <p:extLst>
      <p:ext uri="{BB962C8B-B14F-4D97-AF65-F5344CB8AC3E}">
        <p14:creationId xmlns:p14="http://schemas.microsoft.com/office/powerpoint/2010/main" val="3315652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70</Words>
  <Application>Microsoft Macintosh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Yavet Flores</dc:creator>
  <cp:lastModifiedBy>Yavet Flores</cp:lastModifiedBy>
  <cp:revision>5</cp:revision>
  <dcterms:created xsi:type="dcterms:W3CDTF">2020-07-20T13:41:31Z</dcterms:created>
  <dcterms:modified xsi:type="dcterms:W3CDTF">2020-07-22T13:53:33Z</dcterms:modified>
</cp:coreProperties>
</file>