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4B1156A-380E-4F78-BDF5-A606A8083BF9}" styleName="Estilo medio 4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216"/>
    <p:restoredTop sz="95652"/>
  </p:normalViewPr>
  <p:slideViewPr>
    <p:cSldViewPr snapToGrid="0" snapToObjects="1">
      <p:cViewPr varScale="1">
        <p:scale>
          <a:sx n="66" d="100"/>
          <a:sy n="66" d="100"/>
        </p:scale>
        <p:origin x="200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3F7113-36FB-2A45-A243-0B0EE8C671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5395E1F-F8F5-964E-8057-56FC308097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C57DA26-81D4-5A47-970E-5243047A8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AD97-FB9D-064B-B456-BB823CAB8436}" type="datetimeFigureOut">
              <a:rPr lang="en-US" smtClean="0"/>
              <a:t>7/23/20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6510B7A-8632-F44C-971D-098531669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2E2B774-5500-9443-9F68-B10DFAEE5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1AC8-3881-5F4E-81D2-9895C768AF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001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364215-4E1D-8C4E-B4E5-2E243B87A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7FE1085-1D49-2647-BEB2-A6D90146B3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7EAE5D-E2C4-C247-9D9D-E80850076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AD97-FB9D-064B-B456-BB823CAB8436}" type="datetimeFigureOut">
              <a:rPr lang="en-US" smtClean="0"/>
              <a:t>7/23/20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23D1A47-1CE9-AE4F-AF66-E43001601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E41AC4F-F152-5948-9171-11DA4B883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1AC8-3881-5F4E-81D2-9895C768AF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896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C3C352E-8A9B-3145-80BD-3C67C20178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245B746-693A-1F4A-A75E-31DF545763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BD787F-5536-AE4C-9E43-CC131B8ED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AD97-FB9D-064B-B456-BB823CAB8436}" type="datetimeFigureOut">
              <a:rPr lang="en-US" smtClean="0"/>
              <a:t>7/23/20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43B0BB6-5175-B54B-B5B9-7D691F885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ED2A14B-59DF-7640-9309-A116B27A8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1AC8-3881-5F4E-81D2-9895C768AF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05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A22969-F88D-564F-BF44-033331BDB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D10D7F-0A05-004F-93F1-319F2B2C3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51B4957-A958-124E-A6F3-2FAFD9FB3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AD97-FB9D-064B-B456-BB823CAB8436}" type="datetimeFigureOut">
              <a:rPr lang="en-US" smtClean="0"/>
              <a:t>7/23/20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8951ECA-1C44-0040-852A-6F38A857A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D4F072F-376B-C542-8FAD-6A1852976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1AC8-3881-5F4E-81D2-9895C768AF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095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941472-2F9A-2A46-84AE-F8E9D7C11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39B513A-C848-A242-AB3A-3CC0B55B93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00F726A-303C-8C42-AA2A-2FF5600D3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AD97-FB9D-064B-B456-BB823CAB8436}" type="datetimeFigureOut">
              <a:rPr lang="en-US" smtClean="0"/>
              <a:t>7/23/20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DD4682A-B842-3844-BCA6-B3C488987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9CC4891-2540-EE4C-8F3D-681E29E6D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1AC8-3881-5F4E-81D2-9895C768AF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079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34FFD5-4AC3-5F41-A3FB-282CB1612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F682DEF-E110-3F4D-9138-109E3F3E30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DBF91DC-1F00-B54B-A305-6DFFD960E4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A4BE225-A8DD-2F41-9688-088CC5F9D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AD97-FB9D-064B-B456-BB823CAB8436}" type="datetimeFigureOut">
              <a:rPr lang="en-US" smtClean="0"/>
              <a:t>7/23/20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FC424C9-AABC-0B41-9642-74004AEA2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462FA6B-BF1A-5B40-9523-71FB9F26F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1AC8-3881-5F4E-81D2-9895C768AF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954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38F311-232F-D44D-BE1E-E18BDB7F0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5521CE9-A19D-D646-9E57-F7E06EBAB1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9A99F14-2FD2-C448-9197-B7B8E933FB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C104096-B254-0441-A8D3-476EF7DAB6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DCBA481-63D6-6A49-AFC7-7704336E96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A7EE3BB-76CA-D248-8BCB-3AEAFA521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AD97-FB9D-064B-B456-BB823CAB8436}" type="datetimeFigureOut">
              <a:rPr lang="en-US" smtClean="0"/>
              <a:t>7/23/20</a:t>
            </a:fld>
            <a:endParaRPr lang="en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61F4AA7-3AB9-4E4D-BE04-3D820ED16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B1EB8C8-A6EA-C144-8D18-FE0FA91B1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1AC8-3881-5F4E-81D2-9895C768AF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671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E5BF85-13C4-2B49-9A13-2AC436021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6C361EE-6DF2-E447-89E4-F5CFC6F54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AD97-FB9D-064B-B456-BB823CAB8436}" type="datetimeFigureOut">
              <a:rPr lang="en-US" smtClean="0"/>
              <a:t>7/23/20</a:t>
            </a:fld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5A463FE-9645-254A-8024-9BB6100C5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B68758E-64C8-614F-9919-2DA2B0C2C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1AC8-3881-5F4E-81D2-9895C768AF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852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C74E410-C56B-5C4A-A324-61B2C41CD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AD97-FB9D-064B-B456-BB823CAB8436}" type="datetimeFigureOut">
              <a:rPr lang="en-US" smtClean="0"/>
              <a:t>7/23/20</a:t>
            </a:fld>
            <a:endParaRPr lang="en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E95CEDD-ED4A-8E4D-BCB1-73BE12852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68F57FA-E0F2-DB40-9851-8924003B8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1AC8-3881-5F4E-81D2-9895C768AF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902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0EA2D2-CBEF-D749-8400-6A01C6D8D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D84BE0-3AB1-844E-9E2F-5899056000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7E1CE83-C065-7145-8DE6-B6AF247598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2BB8572-9B65-0842-B4EC-D222FB310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AD97-FB9D-064B-B456-BB823CAB8436}" type="datetimeFigureOut">
              <a:rPr lang="en-US" smtClean="0"/>
              <a:t>7/23/20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A3CAC3-2ED2-AF48-A9DB-22F6C9AFF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7CB69D2-C542-E644-8F71-711F66FF9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1AC8-3881-5F4E-81D2-9895C768AF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800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4E781B-F3C9-7247-9988-AA6DE6184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26055C6-A599-FE41-9EF9-DF6EB3190F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A92A9EC-4AD6-CE4B-A87F-0588473D5B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8DFBC9B-F853-054C-8BFD-CB73B71D7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AD97-FB9D-064B-B456-BB823CAB8436}" type="datetimeFigureOut">
              <a:rPr lang="en-US" smtClean="0"/>
              <a:t>7/23/20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77A8186-6570-B44E-8F15-331B57FDE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4C6F10F-D2D5-C440-9DE2-48B77293B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1AC8-3881-5F4E-81D2-9895C768AF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997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7A76C8D-C8A7-FA43-B6C5-423A78861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5FE8EAF-E090-8B49-AF5F-B0AA78B7CE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1811AE-53DF-AC49-944D-D81EC7B090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3AD97-FB9D-064B-B456-BB823CAB8436}" type="datetimeFigureOut">
              <a:rPr lang="en-US" smtClean="0"/>
              <a:t>7/23/20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3D40260-3E91-3545-9809-DE4CEC5A6E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4834E64-1BB2-AD43-AD75-B4F940422D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11AC8-3881-5F4E-81D2-9895C768AF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881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3D3BA8F0-CD97-3F4A-93D6-417A11D710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6772416"/>
              </p:ext>
            </p:extLst>
          </p:nvPr>
        </p:nvGraphicFramePr>
        <p:xfrm>
          <a:off x="131505" y="796434"/>
          <a:ext cx="11928991" cy="5331992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891855">
                  <a:extLst>
                    <a:ext uri="{9D8B030D-6E8A-4147-A177-3AD203B41FA5}">
                      <a16:colId xmlns:a16="http://schemas.microsoft.com/office/drawing/2014/main" val="3564530182"/>
                    </a:ext>
                  </a:extLst>
                </a:gridCol>
                <a:gridCol w="1871602">
                  <a:extLst>
                    <a:ext uri="{9D8B030D-6E8A-4147-A177-3AD203B41FA5}">
                      <a16:colId xmlns:a16="http://schemas.microsoft.com/office/drawing/2014/main" val="1360279264"/>
                    </a:ext>
                  </a:extLst>
                </a:gridCol>
                <a:gridCol w="2205546">
                  <a:extLst>
                    <a:ext uri="{9D8B030D-6E8A-4147-A177-3AD203B41FA5}">
                      <a16:colId xmlns:a16="http://schemas.microsoft.com/office/drawing/2014/main" val="1164147428"/>
                    </a:ext>
                  </a:extLst>
                </a:gridCol>
                <a:gridCol w="1979994">
                  <a:extLst>
                    <a:ext uri="{9D8B030D-6E8A-4147-A177-3AD203B41FA5}">
                      <a16:colId xmlns:a16="http://schemas.microsoft.com/office/drawing/2014/main" val="980314316"/>
                    </a:ext>
                  </a:extLst>
                </a:gridCol>
                <a:gridCol w="1979994">
                  <a:extLst>
                    <a:ext uri="{9D8B030D-6E8A-4147-A177-3AD203B41FA5}">
                      <a16:colId xmlns:a16="http://schemas.microsoft.com/office/drawing/2014/main" val="3462261641"/>
                    </a:ext>
                  </a:extLst>
                </a:gridCol>
              </a:tblGrid>
              <a:tr h="421805">
                <a:tc gridSpan="5">
                  <a:txBody>
                    <a:bodyPr/>
                    <a:lstStyle/>
                    <a:p>
                      <a:pPr algn="ctr"/>
                      <a:r>
                        <a:rPr lang="es-MX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Campaña de vida saludable</a:t>
                      </a:r>
                    </a:p>
                    <a:p>
                      <a:pPr algn="ctr"/>
                      <a:r>
                        <a:rPr lang="es-MX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“Yo te cuido, tú me cuidas, todos nos cuidamos”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s-MX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3480631"/>
                  </a:ext>
                </a:extLst>
              </a:tr>
              <a:tr h="1374354">
                <a:tc>
                  <a:txBody>
                    <a:bodyPr/>
                    <a:lstStyle/>
                    <a:p>
                      <a:pPr algn="ctr"/>
                      <a:r>
                        <a:rPr lang="es-MX" sz="2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Actividades a relizar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MX" sz="2000" b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Fechas de ejecución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MX" sz="2000" b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Responsable por actividad*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MX" sz="2000" b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Participantes*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MX" sz="2000" b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Recursos a emplear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784525903"/>
                  </a:ext>
                </a:extLst>
              </a:tr>
              <a:tr h="688495"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s-MX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MX" sz="1800" b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MX" sz="1800" b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s-MX" sz="1800" b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s-MX" sz="1800" b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5748386"/>
                  </a:ext>
                </a:extLst>
              </a:tr>
              <a:tr h="583660">
                <a:tc>
                  <a:txBody>
                    <a:bodyPr/>
                    <a:lstStyle/>
                    <a:p>
                      <a:pPr algn="l"/>
                      <a:endParaRPr lang="es-MX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MX" sz="1800" b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MX" sz="1800" b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s-MX" sz="1800" b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s-MX" sz="1800" b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5862487"/>
                  </a:ext>
                </a:extLst>
              </a:tr>
              <a:tr h="642026">
                <a:tc>
                  <a:txBody>
                    <a:bodyPr/>
                    <a:lstStyle/>
                    <a:p>
                      <a:pPr algn="l"/>
                      <a:endParaRPr lang="es-MX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MX" sz="1800" b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MX" sz="1800" b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s-MX" sz="1800" b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s-MX" sz="1800" b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0812822"/>
                  </a:ext>
                </a:extLst>
              </a:tr>
              <a:tr h="603115">
                <a:tc>
                  <a:txBody>
                    <a:bodyPr/>
                    <a:lstStyle/>
                    <a:p>
                      <a:pPr algn="l"/>
                      <a:endParaRPr lang="es-MX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MX" sz="1800" b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MX" sz="1800" b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s-MX" sz="1800" b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s-MX" sz="1800" b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8879609"/>
                  </a:ext>
                </a:extLst>
              </a:tr>
              <a:tr h="739302">
                <a:tc>
                  <a:txBody>
                    <a:bodyPr/>
                    <a:lstStyle/>
                    <a:p>
                      <a:pPr algn="l"/>
                      <a:endParaRPr lang="es-MX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MX" sz="1800" b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MX" sz="1800" b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s-MX" sz="1800" b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s-MX" sz="1800" b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411896545"/>
                  </a:ext>
                </a:extLst>
              </a:tr>
            </a:tbl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3C7A2080-6908-0848-80D3-4236315792E4}"/>
              </a:ext>
            </a:extLst>
          </p:cNvPr>
          <p:cNvSpPr txBox="1"/>
          <p:nvPr/>
        </p:nvSpPr>
        <p:spPr>
          <a:xfrm>
            <a:off x="284205" y="139607"/>
            <a:ext cx="112446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Arial" panose="020B0604020202020204" pitchFamily="34" charset="0"/>
                <a:cs typeface="Arial" panose="020B0604020202020204" pitchFamily="34" charset="0"/>
              </a:rPr>
              <a:t>Actividad 5. Completen la siguiente tabla: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767F6345-5F5F-EB49-851E-44B216C42C1A}"/>
              </a:ext>
            </a:extLst>
          </p:cNvPr>
          <p:cNvSpPr/>
          <p:nvPr/>
        </p:nvSpPr>
        <p:spPr>
          <a:xfrm>
            <a:off x="0" y="6211669"/>
            <a:ext cx="90124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>
                <a:solidFill>
                  <a:srgbClr val="000000"/>
                </a:solidFill>
                <a:latin typeface="Helvetica" pitchFamily="2" charset="0"/>
              </a:rPr>
              <a:t>*Personal docente, personal administrativo y de intendencia que laboran en la escuela, padres y madres de familia, tutores, cuidadores y otros agentes de la comunidad.</a:t>
            </a:r>
            <a:endParaRPr lang="es-MX" dirty="0">
              <a:solidFill>
                <a:srgbClr val="000000"/>
              </a:solidFill>
              <a:effectLst/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56520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71</Words>
  <Application>Microsoft Macintosh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Yavet Flores</dc:creator>
  <cp:lastModifiedBy>Yavet Flores</cp:lastModifiedBy>
  <cp:revision>6</cp:revision>
  <dcterms:created xsi:type="dcterms:W3CDTF">2020-07-20T13:41:31Z</dcterms:created>
  <dcterms:modified xsi:type="dcterms:W3CDTF">2020-07-23T12:23:42Z</dcterms:modified>
</cp:coreProperties>
</file>