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674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6766-D40C-43B5-A81F-F30FAC3C4A2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47D9-4F44-4A9E-B698-7E69982BF9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9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6766-D40C-43B5-A81F-F30FAC3C4A2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47D9-4F44-4A9E-B698-7E69982BF9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6766-D40C-43B5-A81F-F30FAC3C4A2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47D9-4F44-4A9E-B698-7E69982BF9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6766-D40C-43B5-A81F-F30FAC3C4A2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47D9-4F44-4A9E-B698-7E69982BF9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1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6766-D40C-43B5-A81F-F30FAC3C4A2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47D9-4F44-4A9E-B698-7E69982BF9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7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6766-D40C-43B5-A81F-F30FAC3C4A2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47D9-4F44-4A9E-B698-7E69982BF9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1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6766-D40C-43B5-A81F-F30FAC3C4A2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47D9-4F44-4A9E-B698-7E69982BF9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8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6766-D40C-43B5-A81F-F30FAC3C4A2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47D9-4F44-4A9E-B698-7E69982BF9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7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6766-D40C-43B5-A81F-F30FAC3C4A2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47D9-4F44-4A9E-B698-7E69982BF9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7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6766-D40C-43B5-A81F-F30FAC3C4A2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47D9-4F44-4A9E-B698-7E69982BF9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0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6766-D40C-43B5-A81F-F30FAC3C4A2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47D9-4F44-4A9E-B698-7E69982BF9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56766-D40C-43B5-A81F-F30FAC3C4A2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347D9-4F44-4A9E-B698-7E69982BF9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3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n relacionad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" r="3818" b="822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2008" y="395536"/>
            <a:ext cx="682599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IRON MAIDEN</a:t>
            </a:r>
            <a:endParaRPr lang="es-E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376264" y="1324089"/>
            <a:ext cx="4221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Bram Stoker</a:t>
            </a:r>
            <a:endParaRPr lang="en-US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13788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Yavet Flores</dc:creator>
  <cp:lastModifiedBy>Yavet Flores</cp:lastModifiedBy>
  <cp:revision>7</cp:revision>
  <dcterms:created xsi:type="dcterms:W3CDTF">2018-09-21T00:58:55Z</dcterms:created>
  <dcterms:modified xsi:type="dcterms:W3CDTF">2018-09-24T02:07:38Z</dcterms:modified>
</cp:coreProperties>
</file>