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67" r:id="rId3"/>
    <p:sldId id="269" r:id="rId4"/>
    <p:sldId id="273" r:id="rId5"/>
    <p:sldId id="270" r:id="rId6"/>
    <p:sldId id="276" r:id="rId7"/>
    <p:sldId id="272" r:id="rId8"/>
    <p:sldId id="275" r:id="rId9"/>
    <p:sldId id="271" r:id="rId10"/>
    <p:sldId id="274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00F"/>
    <a:srgbClr val="D9B11D"/>
    <a:srgbClr val="3C7929"/>
    <a:srgbClr val="930F8A"/>
    <a:srgbClr val="AD2525"/>
    <a:srgbClr val="055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17372-97E9-4CC5-ACBA-8A47C37B9A32}" type="datetimeFigureOut">
              <a:rPr lang="es-MX" smtClean="0"/>
              <a:pPr/>
              <a:t>07/01/2022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530D3-EF8F-44B9-AA08-DECE828066D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9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530D3-EF8F-44B9-AA08-DECE828066D7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6908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530D3-EF8F-44B9-AA08-DECE828066D7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75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530D3-EF8F-44B9-AA08-DECE828066D7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75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530D3-EF8F-44B9-AA08-DECE828066D7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751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530D3-EF8F-44B9-AA08-DECE828066D7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75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530D3-EF8F-44B9-AA08-DECE828066D7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751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530D3-EF8F-44B9-AA08-DECE828066D7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751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530D3-EF8F-44B9-AA08-DECE828066D7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751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530D3-EF8F-44B9-AA08-DECE828066D7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751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530D3-EF8F-44B9-AA08-DECE828066D7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75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2DBC904-ED6B-4AB0-AB71-F1538AF55936}" type="datetimeFigureOut">
              <a:rPr lang="es-MX" smtClean="0"/>
              <a:pPr/>
              <a:t>07/01/2022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04-ED6B-4AB0-AB71-F1538AF55936}" type="datetimeFigureOut">
              <a:rPr lang="es-MX" smtClean="0"/>
              <a:pPr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04-ED6B-4AB0-AB71-F1538AF55936}" type="datetimeFigureOut">
              <a:rPr lang="es-MX" smtClean="0"/>
              <a:pPr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04-ED6B-4AB0-AB71-F1538AF55936}" type="datetimeFigureOut">
              <a:rPr lang="es-MX" smtClean="0"/>
              <a:pPr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04-ED6B-4AB0-AB71-F1538AF55936}" type="datetimeFigureOut">
              <a:rPr lang="es-MX" smtClean="0"/>
              <a:pPr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04-ED6B-4AB0-AB71-F1538AF55936}" type="datetimeFigureOut">
              <a:rPr lang="es-MX" smtClean="0"/>
              <a:pPr/>
              <a:t>07/01/2022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04-ED6B-4AB0-AB71-F1538AF55936}" type="datetimeFigureOut">
              <a:rPr lang="es-MX" smtClean="0"/>
              <a:pPr/>
              <a:t>07/01/2022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04-ED6B-4AB0-AB71-F1538AF55936}" type="datetimeFigureOut">
              <a:rPr lang="es-MX" smtClean="0"/>
              <a:pPr/>
              <a:t>07/01/2022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04-ED6B-4AB0-AB71-F1538AF55936}" type="datetimeFigureOut">
              <a:rPr lang="es-MX" smtClean="0"/>
              <a:pPr/>
              <a:t>07/01/2022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04-ED6B-4AB0-AB71-F1538AF55936}" type="datetimeFigureOut">
              <a:rPr lang="es-MX" smtClean="0"/>
              <a:pPr/>
              <a:t>07/01/2022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04-ED6B-4AB0-AB71-F1538AF55936}" type="datetimeFigureOut">
              <a:rPr lang="es-MX" smtClean="0"/>
              <a:pPr/>
              <a:t>07/01/2022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2DBC904-ED6B-4AB0-AB71-F1538AF55936}" type="datetimeFigureOut">
              <a:rPr lang="es-MX" smtClean="0"/>
              <a:pPr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671389" y="116632"/>
            <a:ext cx="3429004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First Grade</a:t>
            </a:r>
          </a:p>
          <a:p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Unit 2</a:t>
            </a:r>
          </a:p>
          <a:p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Environment: Literary and Ludic</a:t>
            </a:r>
          </a:p>
          <a:p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Communicative activity: Literary expression.</a:t>
            </a:r>
          </a:p>
          <a:p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 practice of the language: 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Read classic tales.</a:t>
            </a:r>
            <a:endParaRPr lang="es-MX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651" y="1556023"/>
            <a:ext cx="4236333" cy="3313137"/>
          </a:xfrm>
          <a:prstGeom prst="rect">
            <a:avLst/>
          </a:prstGeom>
          <a:solidFill>
            <a:schemeClr val="bg1"/>
          </a:solidFill>
          <a:ln w="57150">
            <a:solidFill>
              <a:srgbClr val="D9B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4716016" y="2420888"/>
            <a:ext cx="3384376" cy="3528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71389" y="2564904"/>
            <a:ext cx="3500462" cy="10264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/>
              <a:t>Classic tales</a:t>
            </a:r>
          </a:p>
          <a:p>
            <a:pPr algn="ctr"/>
            <a:endParaRPr lang="es-MX" sz="32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54" y="5041604"/>
            <a:ext cx="1666132" cy="694222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960440" cy="298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860032" y="3078129"/>
            <a:ext cx="3096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Read the descriptions and guess the </a:t>
            </a:r>
          </a:p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classic tales.</a:t>
            </a:r>
          </a:p>
          <a:p>
            <a:pPr algn="ctr"/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4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3828" y="476672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 </a:t>
            </a:r>
          </a:p>
          <a:p>
            <a:r>
              <a:rPr lang="en-US" sz="2400" b="1" dirty="0"/>
              <a:t>Read the description and guess the classic tale.</a:t>
            </a:r>
            <a:endParaRPr lang="en-US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4572000" y="56237"/>
            <a:ext cx="37862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Classic</a:t>
            </a:r>
            <a:r>
              <a:rPr lang="es-MX" sz="2600" b="1" dirty="0">
                <a:solidFill>
                  <a:schemeClr val="bg1"/>
                </a:solidFill>
              </a:rPr>
              <a:t> tales</a:t>
            </a:r>
            <a:endParaRPr lang="es-ES" sz="2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dy9yb5sojusqk.cloudfront.net/8/589442/threelittlepigs.jpg"/>
          <p:cNvSpPr>
            <a:spLocks noChangeAspect="1" noChangeArrowheads="1"/>
          </p:cNvSpPr>
          <p:nvPr/>
        </p:nvSpPr>
        <p:spPr bwMode="auto">
          <a:xfrm>
            <a:off x="155575" y="-1790700"/>
            <a:ext cx="3752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Resultado de imagen para for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Bisel"/>
          <p:cNvSpPr/>
          <p:nvPr/>
        </p:nvSpPr>
        <p:spPr>
          <a:xfrm>
            <a:off x="899592" y="1988840"/>
            <a:ext cx="7344816" cy="23762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This tale is about a brother and sister who walk in the forest and find a house of candy where an evil witch lives.</a:t>
            </a:r>
          </a:p>
        </p:txBody>
      </p:sp>
      <p:sp>
        <p:nvSpPr>
          <p:cNvPr id="21" name="Rectangle 16"/>
          <p:cNvSpPr/>
          <p:nvPr/>
        </p:nvSpPr>
        <p:spPr>
          <a:xfrm>
            <a:off x="460374" y="1260049"/>
            <a:ext cx="8183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Hansel and Gretel</a:t>
            </a:r>
          </a:p>
        </p:txBody>
      </p:sp>
      <p:sp>
        <p:nvSpPr>
          <p:cNvPr id="4" name="AutoShape 2" descr="Resultado de imagen para snow wh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73" y="4558630"/>
            <a:ext cx="24193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/>
          <p:nvPr/>
        </p:nvSpPr>
        <p:spPr>
          <a:xfrm>
            <a:off x="500034" y="447055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NAME THE CLASSIC TALE</a:t>
            </a:r>
          </a:p>
        </p:txBody>
      </p:sp>
      <p:pic>
        <p:nvPicPr>
          <p:cNvPr id="11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9" y="5800283"/>
            <a:ext cx="1260765" cy="52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7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3828" y="476672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 </a:t>
            </a:r>
          </a:p>
          <a:p>
            <a:r>
              <a:rPr lang="en-US" sz="2400" b="1" dirty="0"/>
              <a:t>Read the description and guess the classic tale.</a:t>
            </a:r>
            <a:endParaRPr lang="en-US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4572000" y="56237"/>
            <a:ext cx="37862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Classic</a:t>
            </a:r>
            <a:r>
              <a:rPr lang="es-MX" sz="2600" b="1" dirty="0">
                <a:solidFill>
                  <a:schemeClr val="bg1"/>
                </a:solidFill>
              </a:rPr>
              <a:t> tales</a:t>
            </a:r>
            <a:endParaRPr lang="es-ES" sz="2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dy9yb5sojusqk.cloudfront.net/8/589442/threelittlepigs.jpg"/>
          <p:cNvSpPr>
            <a:spLocks noChangeAspect="1" noChangeArrowheads="1"/>
          </p:cNvSpPr>
          <p:nvPr/>
        </p:nvSpPr>
        <p:spPr bwMode="auto">
          <a:xfrm>
            <a:off x="155575" y="-1790700"/>
            <a:ext cx="3752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Resultado de imagen para for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Bisel"/>
          <p:cNvSpPr/>
          <p:nvPr/>
        </p:nvSpPr>
        <p:spPr>
          <a:xfrm>
            <a:off x="899592" y="1988840"/>
            <a:ext cx="7344816" cy="23762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This tale is about a hungry wolf who wants to catch three pigs.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83768" y="4405048"/>
            <a:ext cx="4682990" cy="2042581"/>
            <a:chOff x="2697321" y="4424537"/>
            <a:chExt cx="4682990" cy="2042581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552" y="4424537"/>
              <a:ext cx="1661759" cy="2042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13" r="31393"/>
            <a:stretch/>
          </p:blipFill>
          <p:spPr bwMode="auto">
            <a:xfrm>
              <a:off x="4589010" y="4442964"/>
              <a:ext cx="895541" cy="1261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90"/>
            <a:stretch/>
          </p:blipFill>
          <p:spPr bwMode="auto">
            <a:xfrm>
              <a:off x="3622903" y="5185888"/>
              <a:ext cx="884612" cy="1261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553"/>
            <a:stretch/>
          </p:blipFill>
          <p:spPr bwMode="auto">
            <a:xfrm>
              <a:off x="2697321" y="4442964"/>
              <a:ext cx="925582" cy="1261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Rectangle 16"/>
          <p:cNvSpPr/>
          <p:nvPr/>
        </p:nvSpPr>
        <p:spPr>
          <a:xfrm>
            <a:off x="460374" y="1260049"/>
            <a:ext cx="8183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Three little pigs</a:t>
            </a:r>
          </a:p>
        </p:txBody>
      </p:sp>
      <p:sp>
        <p:nvSpPr>
          <p:cNvPr id="13" name="Rectangle 16"/>
          <p:cNvSpPr/>
          <p:nvPr/>
        </p:nvSpPr>
        <p:spPr>
          <a:xfrm>
            <a:off x="500034" y="447055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NAME THE CLASSIC TALE</a:t>
            </a:r>
          </a:p>
        </p:txBody>
      </p:sp>
      <p:pic>
        <p:nvPicPr>
          <p:cNvPr id="14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9" y="5800283"/>
            <a:ext cx="1260765" cy="52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3828" y="476672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 </a:t>
            </a:r>
          </a:p>
          <a:p>
            <a:r>
              <a:rPr lang="en-US" sz="2400" b="1" dirty="0"/>
              <a:t>Read the description and guess the classic tale.</a:t>
            </a:r>
            <a:endParaRPr lang="en-US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4572000" y="56237"/>
            <a:ext cx="37862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Classic</a:t>
            </a:r>
            <a:r>
              <a:rPr lang="es-MX" sz="2600" b="1" dirty="0">
                <a:solidFill>
                  <a:schemeClr val="bg1"/>
                </a:solidFill>
              </a:rPr>
              <a:t> tales</a:t>
            </a:r>
            <a:endParaRPr lang="es-ES" sz="2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dy9yb5sojusqk.cloudfront.net/8/589442/threelittlepigs.jpg"/>
          <p:cNvSpPr>
            <a:spLocks noChangeAspect="1" noChangeArrowheads="1"/>
          </p:cNvSpPr>
          <p:nvPr/>
        </p:nvSpPr>
        <p:spPr bwMode="auto">
          <a:xfrm>
            <a:off x="155575" y="-1790700"/>
            <a:ext cx="3752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Resultado de imagen para for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Bisel"/>
          <p:cNvSpPr/>
          <p:nvPr/>
        </p:nvSpPr>
        <p:spPr>
          <a:xfrm>
            <a:off x="899592" y="1988840"/>
            <a:ext cx="7344816" cy="23762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This tale is </a:t>
            </a:r>
            <a:r>
              <a:rPr lang="en-US" sz="3200" b="1"/>
              <a:t>about a girl </a:t>
            </a:r>
            <a:r>
              <a:rPr lang="en-US" sz="3200" b="1" dirty="0"/>
              <a:t>who visits her grandma but she meets a bad wolf in the forest.</a:t>
            </a:r>
          </a:p>
        </p:txBody>
      </p:sp>
      <p:sp>
        <p:nvSpPr>
          <p:cNvPr id="21" name="Rectangle 16"/>
          <p:cNvSpPr/>
          <p:nvPr/>
        </p:nvSpPr>
        <p:spPr>
          <a:xfrm>
            <a:off x="460374" y="1260049"/>
            <a:ext cx="8183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Little red riding hood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85748" y="4424954"/>
            <a:ext cx="3602476" cy="2044419"/>
            <a:chOff x="2985748" y="4424954"/>
            <a:chExt cx="3602476" cy="204441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968" y="4424954"/>
              <a:ext cx="1663256" cy="2044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 descr="C:\Users\Teacher Yavet\Desktop\little-red-riding-hood-156953_64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748" y="4568971"/>
              <a:ext cx="1628872" cy="1885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6"/>
          <p:cNvSpPr/>
          <p:nvPr/>
        </p:nvSpPr>
        <p:spPr>
          <a:xfrm>
            <a:off x="500034" y="447055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NAME THE CLASSIC TALE</a:t>
            </a:r>
          </a:p>
        </p:txBody>
      </p:sp>
      <p:pic>
        <p:nvPicPr>
          <p:cNvPr id="12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9" y="5800283"/>
            <a:ext cx="1260765" cy="52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0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3828" y="476672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 </a:t>
            </a:r>
          </a:p>
          <a:p>
            <a:r>
              <a:rPr lang="en-US" sz="2400" b="1" dirty="0"/>
              <a:t>Read the description and guess the classic tale.</a:t>
            </a:r>
            <a:endParaRPr lang="en-US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4572000" y="56237"/>
            <a:ext cx="37862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Classic</a:t>
            </a:r>
            <a:r>
              <a:rPr lang="es-MX" sz="2600" b="1" dirty="0">
                <a:solidFill>
                  <a:schemeClr val="bg1"/>
                </a:solidFill>
              </a:rPr>
              <a:t> tales</a:t>
            </a:r>
            <a:endParaRPr lang="es-ES" sz="2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dy9yb5sojusqk.cloudfront.net/8/589442/threelittlepigs.jpg"/>
          <p:cNvSpPr>
            <a:spLocks noChangeAspect="1" noChangeArrowheads="1"/>
          </p:cNvSpPr>
          <p:nvPr/>
        </p:nvSpPr>
        <p:spPr bwMode="auto">
          <a:xfrm>
            <a:off x="155575" y="-1790700"/>
            <a:ext cx="3752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Resultado de imagen para for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Bisel"/>
          <p:cNvSpPr/>
          <p:nvPr/>
        </p:nvSpPr>
        <p:spPr>
          <a:xfrm>
            <a:off x="899592" y="1988840"/>
            <a:ext cx="7344816" cy="23762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This tale is about a wooden boy who lives with an old carpenter and wants to be a real boy.</a:t>
            </a:r>
          </a:p>
        </p:txBody>
      </p:sp>
      <p:sp>
        <p:nvSpPr>
          <p:cNvPr id="21" name="Rectangle 16"/>
          <p:cNvSpPr/>
          <p:nvPr/>
        </p:nvSpPr>
        <p:spPr>
          <a:xfrm>
            <a:off x="460374" y="1260049"/>
            <a:ext cx="8183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Pinocchio</a:t>
            </a:r>
          </a:p>
        </p:txBody>
      </p:sp>
      <p:sp>
        <p:nvSpPr>
          <p:cNvPr id="4" name="AutoShape 2" descr="Resultado de imagen para snow wh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14" y="4505796"/>
            <a:ext cx="1948309" cy="194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/>
          <p:nvPr/>
        </p:nvSpPr>
        <p:spPr>
          <a:xfrm>
            <a:off x="500034" y="447055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NAME THE CLASSIC TALE</a:t>
            </a:r>
          </a:p>
        </p:txBody>
      </p:sp>
      <p:pic>
        <p:nvPicPr>
          <p:cNvPr id="11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9" y="5800283"/>
            <a:ext cx="1260765" cy="52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5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3828" y="476672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 </a:t>
            </a:r>
          </a:p>
          <a:p>
            <a:r>
              <a:rPr lang="en-US" sz="2400" b="1" dirty="0"/>
              <a:t>Read the description and guess the classic tale.</a:t>
            </a:r>
            <a:endParaRPr lang="en-US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4572000" y="56237"/>
            <a:ext cx="37862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Classic</a:t>
            </a:r>
            <a:r>
              <a:rPr lang="es-MX" sz="2600" b="1" dirty="0">
                <a:solidFill>
                  <a:schemeClr val="bg1"/>
                </a:solidFill>
              </a:rPr>
              <a:t> tales</a:t>
            </a:r>
            <a:endParaRPr lang="es-ES" sz="2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dy9yb5sojusqk.cloudfront.net/8/589442/threelittlepigs.jpg"/>
          <p:cNvSpPr>
            <a:spLocks noChangeAspect="1" noChangeArrowheads="1"/>
          </p:cNvSpPr>
          <p:nvPr/>
        </p:nvSpPr>
        <p:spPr bwMode="auto">
          <a:xfrm>
            <a:off x="155575" y="-1790700"/>
            <a:ext cx="3752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Resultado de imagen para for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Bisel"/>
          <p:cNvSpPr/>
          <p:nvPr/>
        </p:nvSpPr>
        <p:spPr>
          <a:xfrm>
            <a:off x="899592" y="1988840"/>
            <a:ext cx="7344816" cy="23762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This tale is about a servant girl who lives with her evil stepmother and stepsisters. She goes to a ball and the prince falls in love with her.</a:t>
            </a:r>
          </a:p>
        </p:txBody>
      </p:sp>
      <p:sp>
        <p:nvSpPr>
          <p:cNvPr id="21" name="Rectangle 16"/>
          <p:cNvSpPr/>
          <p:nvPr/>
        </p:nvSpPr>
        <p:spPr>
          <a:xfrm>
            <a:off x="460374" y="1260049"/>
            <a:ext cx="8183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Cinderella</a:t>
            </a:r>
          </a:p>
        </p:txBody>
      </p:sp>
      <p:pic>
        <p:nvPicPr>
          <p:cNvPr id="3074" name="Picture 2" descr="Resultado de imagen para cinderella clea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32" y="4563440"/>
            <a:ext cx="2467536" cy="188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6"/>
          <p:cNvSpPr/>
          <p:nvPr/>
        </p:nvSpPr>
        <p:spPr>
          <a:xfrm>
            <a:off x="500034" y="447055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NAME THE CLASSIC TALE</a:t>
            </a:r>
          </a:p>
        </p:txBody>
      </p:sp>
      <p:pic>
        <p:nvPicPr>
          <p:cNvPr id="10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9" y="5800283"/>
            <a:ext cx="1260765" cy="52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4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3828" y="476672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 </a:t>
            </a:r>
          </a:p>
          <a:p>
            <a:r>
              <a:rPr lang="en-US" sz="2400" b="1" dirty="0"/>
              <a:t>Read the description and guess the classic tale.</a:t>
            </a:r>
            <a:endParaRPr lang="en-US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4572000" y="56237"/>
            <a:ext cx="37862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Classic</a:t>
            </a:r>
            <a:r>
              <a:rPr lang="es-MX" sz="2600" b="1" dirty="0">
                <a:solidFill>
                  <a:schemeClr val="bg1"/>
                </a:solidFill>
              </a:rPr>
              <a:t> tales</a:t>
            </a:r>
            <a:endParaRPr lang="es-ES" sz="2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dy9yb5sojusqk.cloudfront.net/8/589442/threelittlepigs.jpg"/>
          <p:cNvSpPr>
            <a:spLocks noChangeAspect="1" noChangeArrowheads="1"/>
          </p:cNvSpPr>
          <p:nvPr/>
        </p:nvSpPr>
        <p:spPr bwMode="auto">
          <a:xfrm>
            <a:off x="155575" y="-1790700"/>
            <a:ext cx="3752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Resultado de imagen para for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Bisel"/>
          <p:cNvSpPr/>
          <p:nvPr/>
        </p:nvSpPr>
        <p:spPr>
          <a:xfrm>
            <a:off x="899592" y="1988840"/>
            <a:ext cx="7344816" cy="23762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This tale is </a:t>
            </a:r>
            <a:r>
              <a:rPr lang="en-US" sz="2800" b="1"/>
              <a:t>about a </a:t>
            </a:r>
            <a:r>
              <a:rPr lang="en-US" sz="2800" b="1" dirty="0"/>
              <a:t>little bird born in a barnyard who suffers abuse from </a:t>
            </a:r>
            <a:r>
              <a:rPr lang="en-US" sz="2800" b="1"/>
              <a:t>the other </a:t>
            </a:r>
            <a:r>
              <a:rPr lang="en-US" sz="2800" b="1" dirty="0"/>
              <a:t>ducks around him until, he matures into a beautiful swan.</a:t>
            </a:r>
          </a:p>
        </p:txBody>
      </p:sp>
      <p:sp>
        <p:nvSpPr>
          <p:cNvPr id="21" name="Rectangle 16"/>
          <p:cNvSpPr/>
          <p:nvPr/>
        </p:nvSpPr>
        <p:spPr>
          <a:xfrm>
            <a:off x="460374" y="1260049"/>
            <a:ext cx="8183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The ugly duckling</a:t>
            </a:r>
          </a:p>
        </p:txBody>
      </p:sp>
      <p:sp>
        <p:nvSpPr>
          <p:cNvPr id="4" name="AutoShape 2" descr="Resultado de imagen para snow wh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4501480"/>
            <a:ext cx="11715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/>
          <p:nvPr/>
        </p:nvSpPr>
        <p:spPr>
          <a:xfrm>
            <a:off x="500034" y="447055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NAME THE CLASSIC TALE</a:t>
            </a:r>
          </a:p>
        </p:txBody>
      </p:sp>
      <p:pic>
        <p:nvPicPr>
          <p:cNvPr id="11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9" y="5800283"/>
            <a:ext cx="1260765" cy="52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3828" y="476672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 </a:t>
            </a:r>
          </a:p>
          <a:p>
            <a:r>
              <a:rPr lang="en-US" sz="2400" b="1" dirty="0"/>
              <a:t>Read the description and guess the classic tale.</a:t>
            </a:r>
            <a:endParaRPr lang="en-US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4572000" y="56237"/>
            <a:ext cx="37862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Classic</a:t>
            </a:r>
            <a:r>
              <a:rPr lang="es-MX" sz="2600" b="1" dirty="0">
                <a:solidFill>
                  <a:schemeClr val="bg1"/>
                </a:solidFill>
              </a:rPr>
              <a:t> tales</a:t>
            </a:r>
            <a:endParaRPr lang="es-ES" sz="2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dy9yb5sojusqk.cloudfront.net/8/589442/threelittlepigs.jpg"/>
          <p:cNvSpPr>
            <a:spLocks noChangeAspect="1" noChangeArrowheads="1"/>
          </p:cNvSpPr>
          <p:nvPr/>
        </p:nvSpPr>
        <p:spPr bwMode="auto">
          <a:xfrm>
            <a:off x="155575" y="-1790700"/>
            <a:ext cx="3752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Resultado de imagen para for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Bisel"/>
          <p:cNvSpPr/>
          <p:nvPr/>
        </p:nvSpPr>
        <p:spPr>
          <a:xfrm>
            <a:off x="899592" y="1988840"/>
            <a:ext cx="7344816" cy="23762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This tale is about a beautiful princess who sleeps for many years when a prince appears and wakes her up.</a:t>
            </a:r>
          </a:p>
        </p:txBody>
      </p:sp>
      <p:sp>
        <p:nvSpPr>
          <p:cNvPr id="21" name="Rectangle 16"/>
          <p:cNvSpPr/>
          <p:nvPr/>
        </p:nvSpPr>
        <p:spPr>
          <a:xfrm>
            <a:off x="460374" y="1260049"/>
            <a:ext cx="8183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Sleeping beauty</a:t>
            </a:r>
          </a:p>
        </p:txBody>
      </p:sp>
      <p:sp>
        <p:nvSpPr>
          <p:cNvPr id="4" name="AutoShape 2" descr="Resultado de imagen para snow wh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4418013"/>
            <a:ext cx="1228725" cy="189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/>
          <p:nvPr/>
        </p:nvSpPr>
        <p:spPr>
          <a:xfrm>
            <a:off x="500034" y="447055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NAME THE CLASSIC TALE</a:t>
            </a:r>
          </a:p>
        </p:txBody>
      </p:sp>
      <p:pic>
        <p:nvPicPr>
          <p:cNvPr id="11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9" y="5800283"/>
            <a:ext cx="1260765" cy="52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3828" y="476672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 </a:t>
            </a:r>
          </a:p>
          <a:p>
            <a:r>
              <a:rPr lang="en-US" sz="2400" b="1" dirty="0"/>
              <a:t>Read the description and guess the classic tale.</a:t>
            </a:r>
            <a:endParaRPr lang="en-US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4572000" y="56237"/>
            <a:ext cx="37862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Classic</a:t>
            </a:r>
            <a:r>
              <a:rPr lang="es-MX" sz="2600" b="1" dirty="0">
                <a:solidFill>
                  <a:schemeClr val="bg1"/>
                </a:solidFill>
              </a:rPr>
              <a:t> tales</a:t>
            </a:r>
            <a:endParaRPr lang="es-ES" sz="2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dy9yb5sojusqk.cloudfront.net/8/589442/threelittlepigs.jpg"/>
          <p:cNvSpPr>
            <a:spLocks noChangeAspect="1" noChangeArrowheads="1"/>
          </p:cNvSpPr>
          <p:nvPr/>
        </p:nvSpPr>
        <p:spPr bwMode="auto">
          <a:xfrm>
            <a:off x="155575" y="-1790700"/>
            <a:ext cx="3752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Resultado de imagen para for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Bisel"/>
          <p:cNvSpPr/>
          <p:nvPr/>
        </p:nvSpPr>
        <p:spPr>
          <a:xfrm>
            <a:off x="899592" y="1988840"/>
            <a:ext cx="7344816" cy="23762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This tale is about a boy who goes up a beanstalk to rescue a little girl who has been transformed into a harp.</a:t>
            </a:r>
          </a:p>
        </p:txBody>
      </p:sp>
      <p:sp>
        <p:nvSpPr>
          <p:cNvPr id="21" name="Rectangle 16"/>
          <p:cNvSpPr/>
          <p:nvPr/>
        </p:nvSpPr>
        <p:spPr>
          <a:xfrm>
            <a:off x="460374" y="1260049"/>
            <a:ext cx="8183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Jack and the beanstalk</a:t>
            </a:r>
          </a:p>
        </p:txBody>
      </p:sp>
      <p:sp>
        <p:nvSpPr>
          <p:cNvPr id="4" name="AutoShape 2" descr="Resultado de imagen para snow wh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9"/>
          <a:stretch/>
        </p:blipFill>
        <p:spPr bwMode="auto">
          <a:xfrm>
            <a:off x="3805559" y="4476895"/>
            <a:ext cx="1532881" cy="184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/>
          <p:nvPr/>
        </p:nvSpPr>
        <p:spPr>
          <a:xfrm>
            <a:off x="500034" y="447055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NAME THE CLASSIC TALE</a:t>
            </a:r>
          </a:p>
        </p:txBody>
      </p:sp>
      <p:pic>
        <p:nvPicPr>
          <p:cNvPr id="11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9" y="5800283"/>
            <a:ext cx="1260765" cy="52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8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3828" y="476672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 </a:t>
            </a:r>
          </a:p>
          <a:p>
            <a:r>
              <a:rPr lang="en-US" sz="2400" b="1" dirty="0"/>
              <a:t>Read the description and guess the classic tale.</a:t>
            </a:r>
            <a:endParaRPr lang="en-US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4572000" y="56237"/>
            <a:ext cx="37862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Classic</a:t>
            </a:r>
            <a:r>
              <a:rPr lang="es-MX" sz="2600" b="1" dirty="0">
                <a:solidFill>
                  <a:schemeClr val="bg1"/>
                </a:solidFill>
              </a:rPr>
              <a:t> tales</a:t>
            </a:r>
            <a:endParaRPr lang="es-ES" sz="2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dy9yb5sojusqk.cloudfront.net/8/589442/threelittlepigs.jpg"/>
          <p:cNvSpPr>
            <a:spLocks noChangeAspect="1" noChangeArrowheads="1"/>
          </p:cNvSpPr>
          <p:nvPr/>
        </p:nvSpPr>
        <p:spPr bwMode="auto">
          <a:xfrm>
            <a:off x="155575" y="-1790700"/>
            <a:ext cx="3752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Resultado de imagen para for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Bisel"/>
          <p:cNvSpPr/>
          <p:nvPr/>
        </p:nvSpPr>
        <p:spPr>
          <a:xfrm>
            <a:off x="899592" y="1988840"/>
            <a:ext cx="7344816" cy="23762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This tale is about girl who lives with seven dwarves. One day she eats a poisoned apple and falls sleep and wakes up with the kiss of a real love.</a:t>
            </a:r>
          </a:p>
        </p:txBody>
      </p:sp>
      <p:sp>
        <p:nvSpPr>
          <p:cNvPr id="21" name="Rectangle 16"/>
          <p:cNvSpPr/>
          <p:nvPr/>
        </p:nvSpPr>
        <p:spPr>
          <a:xfrm>
            <a:off x="460374" y="1260049"/>
            <a:ext cx="8183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Snow white and the 7 dwarfs</a:t>
            </a:r>
          </a:p>
        </p:txBody>
      </p:sp>
      <p:sp>
        <p:nvSpPr>
          <p:cNvPr id="4" name="AutoShape 2" descr="Resultado de imagen para snow wh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5021263"/>
            <a:ext cx="6289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699" y="4538017"/>
            <a:ext cx="1288601" cy="18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6"/>
          <p:cNvSpPr/>
          <p:nvPr/>
        </p:nvSpPr>
        <p:spPr>
          <a:xfrm>
            <a:off x="500034" y="447055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NAME THE CLASSIC TALE</a:t>
            </a:r>
          </a:p>
        </p:txBody>
      </p:sp>
      <p:pic>
        <p:nvPicPr>
          <p:cNvPr id="12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9" y="5800283"/>
            <a:ext cx="1260765" cy="52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0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2186</TotalTime>
  <Words>433</Words>
  <Application>Microsoft Office PowerPoint</Application>
  <PresentationFormat>Presentación en pantalla (4:3)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Wingdings 2</vt:lpstr>
      <vt:lpstr>Austin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Juicy English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Yavet Ivan Flores Espino</dc:creator>
  <cp:lastModifiedBy>YAVET IVAN FLORES ESPINO</cp:lastModifiedBy>
  <cp:revision>112</cp:revision>
  <dcterms:created xsi:type="dcterms:W3CDTF">2011-11-24T14:16:00Z</dcterms:created>
  <dcterms:modified xsi:type="dcterms:W3CDTF">2022-01-08T05:06:02Z</dcterms:modified>
</cp:coreProperties>
</file>