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72" r:id="rId5"/>
    <p:sldId id="264" r:id="rId6"/>
    <p:sldId id="278" r:id="rId7"/>
    <p:sldId id="274" r:id="rId8"/>
    <p:sldId id="260" r:id="rId9"/>
    <p:sldId id="257" r:id="rId10"/>
    <p:sldId id="273" r:id="rId11"/>
    <p:sldId id="262" r:id="rId12"/>
    <p:sldId id="275" r:id="rId13"/>
    <p:sldId id="263" r:id="rId14"/>
    <p:sldId id="277" r:id="rId15"/>
    <p:sldId id="269" r:id="rId16"/>
    <p:sldId id="276" r:id="rId17"/>
    <p:sldId id="265" r:id="rId18"/>
    <p:sldId id="266" r:id="rId19"/>
    <p:sldId id="267" r:id="rId20"/>
    <p:sldId id="268" r:id="rId21"/>
    <p:sldId id="270" r:id="rId22"/>
    <p:sldId id="279" r:id="rId23"/>
    <p:sldId id="280" r:id="rId24"/>
    <p:sldId id="271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202082"/>
    <a:srgbClr val="2828A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44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C93B-8991-4F8D-B416-14D5700DE780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5973-18C9-4865-B4EA-90C6258D5A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5973-18C9-4865-B4EA-90C6258D5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1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4EBF-B695-4908-94BB-45297B6199A4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D30A-E13C-427A-9DD3-61B94F4DCC2F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693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8C20-6D48-47C7-96E7-2767DE1DA75C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4A73-D493-4D76-8EAC-835270D673B5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93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4AF3-48F2-4319-AA2E-9926AE844A75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C5B2-A7F7-4714-9899-5FD30F5A735F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79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3EE8-D132-4A2D-9A66-7D7F2906B74F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D5F1-FBFF-4A01-AF3C-308A50C685B1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97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D63D-135D-46D4-B0D0-7FCEBB4C3725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2D45-5B9A-44B7-B85A-997BF9B601AC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868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941E-2C50-4D58-BCF8-49B94B33267F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6B7B-030E-4A9C-916C-2D7A783E2711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31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F8F7-7E69-470C-AECB-68A8E08BA2A6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75AB-E193-4397-A21F-4C51344E0106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7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98FD-1A1E-4036-B0CB-00AF79905B88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76FC-890D-4DD1-8B85-EB92322A753D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187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811B-46A2-4C94-BA67-5B47CBD677C5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BD04-DA11-448C-85E2-DBD74AED0D47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79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62D0-F189-48C1-ABBE-184A5A55CEC3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64ED-0FCE-40DB-99A6-8EA7B7B87B18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915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7675-4AEA-4EFB-8134-296716173E26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66C9-1359-4803-BA01-B9B1CA3B0787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69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CE1B39-7731-4697-BB4A-1627B06B08A0}" type="datetimeFigureOut">
              <a:rPr lang="hu-HU"/>
              <a:pPr>
                <a:defRPr/>
              </a:pPr>
              <a:t>2017.06.29.</a:t>
            </a:fld>
            <a:endParaRPr lang="hu-H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2C82D-A17F-4B5C-9008-49D0323DAB42}" type="slidenum">
              <a:rPr lang="hu-HU"/>
              <a:pPr>
                <a:defRPr/>
              </a:pPr>
              <a:t>‹Nº›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2419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2132856"/>
            <a:ext cx="6192688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 vocabulary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2420888"/>
            <a:ext cx="180020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8172400" y="2402374"/>
            <a:ext cx="180020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3385039" y="1484784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GRADE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34501" y="4077072"/>
            <a:ext cx="1758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PART 1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76070" y="5747806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shoes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sandals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moccasins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loafters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904730" y="514225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:\Users\Teacher Yavet\Desktop\clothes-1295223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6" y="1867388"/>
            <a:ext cx="3729094" cy="33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333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915488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dirty="0" err="1">
                <a:latin typeface="Arial" panose="020B0604020202020204" pitchFamily="34" charset="0"/>
                <a:cs typeface="Arial" panose="020B0604020202020204" pitchFamily="34" charset="0"/>
              </a:rPr>
              <a:t>jumper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tuxedo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7194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Teacher Yavet\Desktop\necktie-147395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4" y="692696"/>
            <a:ext cx="2688480" cy="53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sandals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shoes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igh heels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work boots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C:\Users\Teacher Yavet\Desktop\shoes-29282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5" y="1849704"/>
            <a:ext cx="3443711" cy="26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129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928618" y="4908681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flip-flops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mittens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slippers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ennis shoes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shoes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</a:p>
        </p:txBody>
      </p:sp>
      <p:pic>
        <p:nvPicPr>
          <p:cNvPr id="4098" name="Picture 2" descr="C:\Users\Teacher Yavet\Desktop\flip-flops-163577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5771" r="5417" b="4023"/>
          <a:stretch/>
        </p:blipFill>
        <p:spPr bwMode="auto">
          <a:xfrm>
            <a:off x="723900" y="1404000"/>
            <a:ext cx="3409950" cy="40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821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928618" y="4908681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suit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pants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slacks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gown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jacket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tunic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49" y="741244"/>
            <a:ext cx="2187663" cy="50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821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jacket</a:t>
            </a:r>
          </a:p>
        </p:txBody>
      </p:sp>
      <p:pic>
        <p:nvPicPr>
          <p:cNvPr id="5122" name="Picture 2" descr="C:\Users\Teacher Yavet\Desktop\coat-310158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6" y="817895"/>
            <a:ext cx="3838181" cy="49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924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5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tennis shoes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hiking boots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loafters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high-tops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high heels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C:\Users\Teacher Yavet\Desktop\athletic-shoes-25493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8" y="2124000"/>
            <a:ext cx="4418410" cy="25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2314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mittens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flip flops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slippers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trousers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jeans</a:t>
            </a:r>
          </a:p>
        </p:txBody>
      </p:sp>
      <p:pic>
        <p:nvPicPr>
          <p:cNvPr id="6146" name="Picture 2" descr="C:\Users\Teacher Yavet\Desktop\mittens-2549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5" y="1372097"/>
            <a:ext cx="3471863" cy="29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eacher Yavet\Desktop\mittens-2549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2" y="2692041"/>
            <a:ext cx="3471863" cy="29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129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5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jacket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fur coat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blazer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jumper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</a:p>
        </p:txBody>
      </p:sp>
      <p:pic>
        <p:nvPicPr>
          <p:cNvPr id="9218" name="Picture 2" descr="C:\Users\Teacher Yavet\Desktop\clothing-770013_6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6" t="7901" b="40512"/>
          <a:stretch/>
        </p:blipFill>
        <p:spPr bwMode="auto">
          <a:xfrm>
            <a:off x="611560" y="546952"/>
            <a:ext cx="3672408" cy="54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2314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76070" y="5747806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Bermuda shorts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pants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trainers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trousers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slippers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904730" y="514225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jeans</a:t>
            </a:r>
          </a:p>
        </p:txBody>
      </p:sp>
      <p:pic>
        <p:nvPicPr>
          <p:cNvPr id="8194" name="Picture 2" descr="C:\Users\Teacher Yavet\Desktop\clothing-770013_6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7" t="69431" r="3574" b="10101"/>
          <a:stretch/>
        </p:blipFill>
        <p:spPr bwMode="auto">
          <a:xfrm>
            <a:off x="539552" y="1752082"/>
            <a:ext cx="3652326" cy="31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333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1396891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tights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</a:p>
        </p:txBody>
      </p:sp>
      <p:pic>
        <p:nvPicPr>
          <p:cNvPr id="1026" name="Picture 2" descr="C:\Users\Teacher Yavet\Desktop\prom-dress-294042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35750" cy="52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412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</a:p>
        </p:txBody>
      </p:sp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4362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Teacher Yavet\Desktop\clothing-736033_6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5" t="57716"/>
          <a:stretch/>
        </p:blipFill>
        <p:spPr bwMode="auto">
          <a:xfrm rot="2064132">
            <a:off x="1619672" y="385228"/>
            <a:ext cx="1690560" cy="52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5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sweater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jacket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fur coat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turtleneck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suit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leggins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C:\Users\Teacher Yavet\Desktop\clothes-1294933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4" y="1266447"/>
            <a:ext cx="3843583" cy="39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2314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5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parka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jacket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windbreaker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blazer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sweater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Teacher Yavet\Dropbox\00 Second Grade\Unit 1\SPL1\Images\Clothing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0" r="45587" b="50208"/>
          <a:stretch/>
        </p:blipFill>
        <p:spPr bwMode="auto">
          <a:xfrm>
            <a:off x="410299" y="961842"/>
            <a:ext cx="3857764" cy="44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2314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jacket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parka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sweater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Teacher Yavet\Dropbox\00 Second Grade\Unit 1\SPL1\Images\Clothing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0" t="-1" r="28233" b="73032"/>
          <a:stretch/>
        </p:blipFill>
        <p:spPr bwMode="auto">
          <a:xfrm>
            <a:off x="716563" y="491105"/>
            <a:ext cx="3245235" cy="43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129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5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928618" y="4908681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mittens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slippers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</a:p>
        </p:txBody>
      </p:sp>
      <p:pic>
        <p:nvPicPr>
          <p:cNvPr id="12290" name="Picture 2" descr="https://cdn.pixabay.com/photo/2016/04/01/11/32/hat-1300408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435346"/>
            <a:ext cx="3600773" cy="30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821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trousers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flip flops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T-shirt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socks</a:t>
            </a:r>
          </a:p>
        </p:txBody>
      </p:sp>
      <p:pic>
        <p:nvPicPr>
          <p:cNvPr id="2052" name="Picture 4" descr="C:\Users\Teacher Yavet\Desktop\clothes-129497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2" y="1241462"/>
            <a:ext cx="3672758" cy="4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514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915488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jeans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pants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leggins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dirty="0" err="1">
                <a:latin typeface="Arial" panose="020B0604020202020204" pitchFamily="34" charset="0"/>
                <a:cs typeface="Arial" panose="020B0604020202020204" pitchFamily="34" charset="0"/>
              </a:rPr>
              <a:t>jumper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suit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C:\Users\Teacher Yavet\Desktop\clothes-1294974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4" y="671338"/>
            <a:ext cx="3575323" cy="50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7194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9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3191956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blouse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914059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jersey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Teacher Yavet\Desktop\top-4070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8" y="1124744"/>
            <a:ext cx="3745110" cy="4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1026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1396891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pajamas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gown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overcoat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C:\Users\Teacher Yavet\Desktop\skirt-112099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" y="1700625"/>
            <a:ext cx="3810000" cy="29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412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8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928618" y="4908681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Polo shirt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blouse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turtleneck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896000" y="4032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sport shirt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T-shirt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down vest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C:\Users\Teacher Yavet\Desktop\polo-shirt-154158_6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4356" y="1139999"/>
            <a:ext cx="3768681" cy="37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821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9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896000" y="4049839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heels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flip flops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sandals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922509" y="53503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socks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</a:p>
        </p:txBody>
      </p:sp>
      <p:pic>
        <p:nvPicPr>
          <p:cNvPr id="13" name="Picture 3" descr="C:\Users\Teacher Yavet\Desktop\pumps-15463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1" y="1287751"/>
            <a:ext cx="4324425" cy="41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617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250825" y="260350"/>
            <a:ext cx="4176713" cy="640873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917704" y="405417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896000" y="14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sweatband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896000" y="2304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896000" y="3168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helmet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4896000" y="476672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5488" algn="l"/>
              </a:tabLst>
              <a:defRPr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4896000" y="4896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4896000" y="5760000"/>
            <a:ext cx="3780000" cy="72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bra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Teacher Yavet\Desktop\baseball-308346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1" y="1621097"/>
            <a:ext cx="3980211" cy="31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 rot="20048756">
            <a:off x="1607743" y="2085101"/>
            <a:ext cx="59679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GREAT!</a:t>
            </a:r>
          </a:p>
        </p:txBody>
      </p:sp>
      <p:pic>
        <p:nvPicPr>
          <p:cNvPr id="3098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154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434</TotalTime>
  <Words>233</Words>
  <Application>Microsoft Office PowerPoint</Application>
  <PresentationFormat>Presentación en pantalla (4:3)</PresentationFormat>
  <Paragraphs>188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Somogyi TISZK Dráva Völgye Középiskola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Yavet Flores</dc:creator>
  <cp:lastModifiedBy>Yavet Flores</cp:lastModifiedBy>
  <cp:revision>41</cp:revision>
  <dcterms:created xsi:type="dcterms:W3CDTF">2012-05-06T11:18:49Z</dcterms:created>
  <dcterms:modified xsi:type="dcterms:W3CDTF">2017-06-30T00:06:56Z</dcterms:modified>
</cp:coreProperties>
</file>