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3" autoAdjust="0"/>
    <p:restoredTop sz="94660"/>
  </p:normalViewPr>
  <p:slideViewPr>
    <p:cSldViewPr>
      <p:cViewPr varScale="1">
        <p:scale>
          <a:sx n="65" d="100"/>
          <a:sy n="6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57EF-25BB-405C-AF2D-A666F1EF6416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CE64-5F8F-4E12-ADF4-9FC2B2C501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02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EA81F7-B5A0-421A-8A30-210310F2FF6D}" type="datetimeFigureOut">
              <a:rPr lang="es-ES" smtClean="0"/>
              <a:pPr/>
              <a:t>26/11/2017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421511-130E-493A-9D2B-FA161E242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9" y="6538629"/>
            <a:ext cx="1316717" cy="27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-180528" y="4077072"/>
            <a:ext cx="91231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dirty="0"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         </a:t>
            </a: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Second Grade - Unit </a:t>
            </a: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 Part </a:t>
            </a: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</a:p>
          <a:p>
            <a:endParaRPr lang="en-US" sz="2000" dirty="0" smtClean="0">
              <a:solidFill>
                <a:schemeClr val="tx2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        Environment</a:t>
            </a: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: Familiar and </a:t>
            </a: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community</a:t>
            </a:r>
          </a:p>
          <a:p>
            <a:r>
              <a:rPr lang="es-MX" sz="200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       </a:t>
            </a: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Specific </a:t>
            </a: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competency: Write dialogues and interventions for a silent short film</a:t>
            </a:r>
            <a:endParaRPr lang="en-US" sz="2000" dirty="0" smtClean="0">
              <a:solidFill>
                <a:schemeClr val="tx2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        Product</a:t>
            </a: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: Script for the </a:t>
            </a: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dubbing of </a:t>
            </a: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 silent short film</a:t>
            </a:r>
            <a:endParaRPr lang="en-US" sz="2000" dirty="0" smtClean="0">
              <a:solidFill>
                <a:schemeClr val="tx2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7531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Introduction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pic>
        <p:nvPicPr>
          <p:cNvPr id="26630" name="Picture 6" descr="C:\Users\Teacher Yavet\Google Drive\02 Second grade\Unit 2\Image-Part 02 4 Exerci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3852964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00000" y="2646040"/>
            <a:ext cx="77724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THE SCRIPT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9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28803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script - Introduction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6525344"/>
            <a:ext cx="255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Second grade – Unit 2 Part 2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179512" y="105273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Gill Sans MT" panose="020B0502020104020203" pitchFamily="34" charset="0"/>
              </a:rPr>
              <a:t>When did the films appear?</a:t>
            </a: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9" y="6538629"/>
            <a:ext cx="1316717" cy="27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51520" y="1772816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The </a:t>
            </a:r>
            <a:r>
              <a:rPr lang="en-US" sz="2800" b="1" dirty="0">
                <a:latin typeface="Gill Sans MT" panose="020B0502020104020203" pitchFamily="34" charset="0"/>
              </a:rPr>
              <a:t>history of film began in the 1890s</a:t>
            </a:r>
            <a:r>
              <a:rPr lang="en-US" sz="2800" dirty="0">
                <a:latin typeface="Gill Sans MT" panose="020B0502020104020203" pitchFamily="34" charset="0"/>
              </a:rPr>
              <a:t>, when motion picture cameras were invented and film production companies started to be established. </a:t>
            </a:r>
            <a:endParaRPr lang="en-US" sz="2800" dirty="0" smtClean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53506"/>
            <a:ext cx="3888432" cy="296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17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28803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script - Introduction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6525344"/>
            <a:ext cx="255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Second grade – Unit 2 Part 2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9" y="6538629"/>
            <a:ext cx="1316717" cy="27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51520" y="1412776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Because of the limits of technology, films of the 1890s were under a minute long and until 1927 </a:t>
            </a:r>
            <a:r>
              <a:rPr lang="en-US" sz="2800" b="1" dirty="0">
                <a:latin typeface="Gill Sans MT" panose="020B0502020104020203" pitchFamily="34" charset="0"/>
              </a:rPr>
              <a:t>motion pictures were produced without sound</a:t>
            </a:r>
            <a:r>
              <a:rPr lang="en-US" sz="2800" dirty="0">
                <a:latin typeface="Gill Sans MT" panose="020B0502020104020203" pitchFamily="34" charset="0"/>
              </a:rPr>
              <a:t>.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20" y="3008296"/>
            <a:ext cx="3637012" cy="236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13" y="2996952"/>
            <a:ext cx="3637012" cy="237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70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28803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script - Introduction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6525344"/>
            <a:ext cx="255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Second grade – Unit 2 Part 2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179512" y="105273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What is a script?</a:t>
            </a:r>
            <a:endParaRPr lang="en-US" sz="3600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9" y="6538629"/>
            <a:ext cx="1316717" cy="27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51520" y="1772816"/>
            <a:ext cx="55446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A </a:t>
            </a:r>
            <a:r>
              <a:rPr lang="en-US" sz="3200" dirty="0">
                <a:latin typeface="Gill Sans MT" panose="020B0502020104020203" pitchFamily="34" charset="0"/>
              </a:rPr>
              <a:t>screenplay or script is a </a:t>
            </a:r>
            <a:r>
              <a:rPr lang="en-US" sz="3200" b="1" dirty="0">
                <a:latin typeface="Gill Sans MT" panose="020B0502020104020203" pitchFamily="34" charset="0"/>
              </a:rPr>
              <a:t>written work </a:t>
            </a:r>
            <a:r>
              <a:rPr lang="en-US" sz="3200" dirty="0">
                <a:latin typeface="Gill Sans MT" panose="020B0502020104020203" pitchFamily="34" charset="0"/>
              </a:rPr>
              <a:t>by screenwriters for a </a:t>
            </a:r>
            <a:r>
              <a:rPr lang="en-US" sz="3200" dirty="0" smtClean="0">
                <a:latin typeface="Gill Sans MT" panose="020B0502020104020203" pitchFamily="34" charset="0"/>
              </a:rPr>
              <a:t>film. It </a:t>
            </a:r>
            <a:r>
              <a:rPr lang="en-US" sz="3200" dirty="0">
                <a:latin typeface="Gill Sans MT" panose="020B0502020104020203" pitchFamily="34" charset="0"/>
              </a:rPr>
              <a:t>used in preparing for a performance</a:t>
            </a:r>
            <a:r>
              <a:rPr lang="en-US" sz="3200" dirty="0" smtClean="0">
                <a:latin typeface="Gill Sans MT" panose="020B0502020104020203" pitchFamily="34" charset="0"/>
              </a:rPr>
              <a:t>.</a:t>
            </a:r>
          </a:p>
          <a:p>
            <a:endParaRPr lang="en-US" sz="3200" dirty="0" smtClean="0">
              <a:latin typeface="Gill Sans MT" panose="020B0502020104020203" pitchFamily="34" charset="0"/>
            </a:endParaRPr>
          </a:p>
          <a:p>
            <a:r>
              <a:rPr lang="en-US" sz="3200" dirty="0" smtClean="0">
                <a:latin typeface="Gill Sans MT" panose="020B0502020104020203" pitchFamily="34" charset="0"/>
              </a:rPr>
              <a:t>In </a:t>
            </a:r>
            <a:r>
              <a:rPr lang="en-US" sz="3200" dirty="0">
                <a:latin typeface="Gill Sans MT" panose="020B0502020104020203" pitchFamily="34" charset="0"/>
              </a:rPr>
              <a:t>them, the movement, actions, expression and dialogues of the characters are also narrated. </a:t>
            </a:r>
          </a:p>
        </p:txBody>
      </p:sp>
      <p:pic>
        <p:nvPicPr>
          <p:cNvPr id="2050" name="Picture 2" descr="C:\Users\Teacher Yavet\Google Drive\02 Second grade\Unit 2\Image-Part 02 5 Projec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365" y="1699067"/>
            <a:ext cx="2851099" cy="350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28803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script - Introduction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6525344"/>
            <a:ext cx="255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Second grade – Unit 2 Part 2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179512" y="105273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Gill Sans MT" panose="020B0502020104020203" pitchFamily="34" charset="0"/>
              </a:rPr>
              <a:t>What is a silent film?</a:t>
            </a: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9" y="6538629"/>
            <a:ext cx="1316717" cy="27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51520" y="1772816"/>
            <a:ext cx="56886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It’s </a:t>
            </a:r>
            <a:r>
              <a:rPr lang="en-US" sz="3200" dirty="0">
                <a:latin typeface="Gill Sans MT" panose="020B0502020104020203" pitchFamily="34" charset="0"/>
              </a:rPr>
              <a:t>a film with </a:t>
            </a:r>
            <a:r>
              <a:rPr lang="en-US" sz="3200" b="1" dirty="0">
                <a:latin typeface="Gill Sans MT" panose="020B0502020104020203" pitchFamily="34" charset="0"/>
              </a:rPr>
              <a:t>no spoken dialogue</a:t>
            </a:r>
            <a:r>
              <a:rPr lang="en-US" sz="3200" dirty="0">
                <a:latin typeface="Gill Sans MT" panose="020B0502020104020203" pitchFamily="34" charset="0"/>
              </a:rPr>
              <a:t>.  In silent films for entertainment, the dialogue is transmitted through </a:t>
            </a:r>
            <a:r>
              <a:rPr lang="en-US" sz="3200" b="1" dirty="0">
                <a:latin typeface="Gill Sans MT" panose="020B0502020104020203" pitchFamily="34" charset="0"/>
              </a:rPr>
              <a:t>muted gestures</a:t>
            </a:r>
            <a:r>
              <a:rPr lang="en-US" sz="3200" dirty="0">
                <a:latin typeface="Gill Sans MT" panose="020B0502020104020203" pitchFamily="34" charset="0"/>
              </a:rPr>
              <a:t>, </a:t>
            </a:r>
            <a:r>
              <a:rPr lang="en-US" sz="3200" b="1" dirty="0">
                <a:latin typeface="Gill Sans MT" panose="020B0502020104020203" pitchFamily="34" charset="0"/>
              </a:rPr>
              <a:t>mime and title cards </a:t>
            </a:r>
            <a:r>
              <a:rPr lang="en-US" sz="3200" dirty="0">
                <a:latin typeface="Gill Sans MT" panose="020B0502020104020203" pitchFamily="34" charset="0"/>
              </a:rPr>
              <a:t>which contain a written indication of the plot or key dialogue.</a:t>
            </a:r>
          </a:p>
        </p:txBody>
      </p:sp>
      <p:pic>
        <p:nvPicPr>
          <p:cNvPr id="3074" name="Picture 2" descr="C:\Users\Teacher Yavet\Google Drive\02 Second grade\Unit 2\Image-Part 02 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7522"/>
            <a:ext cx="2314030" cy="462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28803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script - Introduction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6525344"/>
            <a:ext cx="255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Second grade – Unit 2 Part 2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179512" y="105273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Parts of a script</a:t>
            </a:r>
            <a:endParaRPr lang="en-US" sz="3600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9" y="6538629"/>
            <a:ext cx="1316717" cy="27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5" t="16935" r="32454" b="8694"/>
          <a:stretch/>
        </p:blipFill>
        <p:spPr bwMode="auto">
          <a:xfrm>
            <a:off x="3707904" y="1216407"/>
            <a:ext cx="5316024" cy="48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19 Rectángulo"/>
          <p:cNvSpPr/>
          <p:nvPr/>
        </p:nvSpPr>
        <p:spPr>
          <a:xfrm>
            <a:off x="-252536" y="1981425"/>
            <a:ext cx="39861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AutoNum type="arabicPeriod"/>
            </a:pPr>
            <a:r>
              <a:rPr lang="en-US" sz="3200" dirty="0" smtClean="0">
                <a:latin typeface="Gill Sans MT" panose="020B0502020104020203" pitchFamily="34" charset="0"/>
              </a:rPr>
              <a:t>Scene heading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latin typeface="Gill Sans MT" panose="020B0502020104020203" pitchFamily="34" charset="0"/>
              </a:rPr>
              <a:t>Characters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latin typeface="Gill Sans MT" panose="020B0502020104020203" pitchFamily="34" charset="0"/>
              </a:rPr>
              <a:t>Action lines</a:t>
            </a:r>
          </a:p>
          <a:p>
            <a:pPr marL="971550" lvl="1" indent="-514350">
              <a:buAutoNum type="arabicPeriod"/>
            </a:pPr>
            <a:r>
              <a:rPr lang="es-MX" sz="3200" dirty="0" smtClean="0">
                <a:latin typeface="Gill Sans MT" panose="020B0502020104020203" pitchFamily="34" charset="0"/>
              </a:rPr>
              <a:t>Dialogues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latin typeface="Gill Sans MT" panose="020B0502020104020203" pitchFamily="34" charset="0"/>
              </a:rPr>
              <a:t>Parenthetical</a:t>
            </a:r>
            <a:endParaRPr 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577</TotalTime>
  <Words>253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Urban</vt:lpstr>
      <vt:lpstr>Presentación de PowerPoint</vt:lpstr>
      <vt:lpstr>The script - Introduction</vt:lpstr>
      <vt:lpstr>The script - Introduction</vt:lpstr>
      <vt:lpstr>The script - Introduction</vt:lpstr>
      <vt:lpstr>The script - Introduction</vt:lpstr>
      <vt:lpstr>The script - Introduction</vt:lpstr>
    </vt:vector>
  </TitlesOfParts>
  <Company>Elements v3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lines</dc:title>
  <dc:creator>Yavet Flores</dc:creator>
  <cp:lastModifiedBy>Yavet Flores</cp:lastModifiedBy>
  <cp:revision>39</cp:revision>
  <dcterms:created xsi:type="dcterms:W3CDTF">2014-10-26T23:01:40Z</dcterms:created>
  <dcterms:modified xsi:type="dcterms:W3CDTF">2017-11-26T14:49:27Z</dcterms:modified>
</cp:coreProperties>
</file>