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6" r:id="rId4"/>
    <p:sldId id="258" r:id="rId5"/>
    <p:sldId id="264" r:id="rId6"/>
    <p:sldId id="266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54"/>
  </p:normalViewPr>
  <p:slideViewPr>
    <p:cSldViewPr>
      <p:cViewPr varScale="1">
        <p:scale>
          <a:sx n="104" d="100"/>
          <a:sy n="104" d="100"/>
        </p:scale>
        <p:origin x="17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F2CC-BCAC-4429-85A6-CDE968FD498A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5DA8-CE07-43C6-B2E6-3DC7A071C0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04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F2CC-BCAC-4429-85A6-CDE968FD498A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5DA8-CE07-43C6-B2E6-3DC7A071C0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37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F2CC-BCAC-4429-85A6-CDE968FD498A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5DA8-CE07-43C6-B2E6-3DC7A071C0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53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F2CC-BCAC-4429-85A6-CDE968FD498A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5DA8-CE07-43C6-B2E6-3DC7A071C0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07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F2CC-BCAC-4429-85A6-CDE968FD498A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5DA8-CE07-43C6-B2E6-3DC7A071C0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6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F2CC-BCAC-4429-85A6-CDE968FD498A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5DA8-CE07-43C6-B2E6-3DC7A071C0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8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F2CC-BCAC-4429-85A6-CDE968FD498A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5DA8-CE07-43C6-B2E6-3DC7A071C0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22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F2CC-BCAC-4429-85A6-CDE968FD498A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5DA8-CE07-43C6-B2E6-3DC7A071C0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06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F2CC-BCAC-4429-85A6-CDE968FD498A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5DA8-CE07-43C6-B2E6-3DC7A071C0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55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F2CC-BCAC-4429-85A6-CDE968FD498A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5DA8-CE07-43C6-B2E6-3DC7A071C0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4F2CC-BCAC-4429-85A6-CDE968FD498A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5DA8-CE07-43C6-B2E6-3DC7A071C0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2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4F2CC-BCAC-4429-85A6-CDE968FD498A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45DA8-CE07-43C6-B2E6-3DC7A071C0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01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C5A8FC85-61E7-40A2-B05A-FB709C1754CB}"/>
              </a:ext>
            </a:extLst>
          </p:cNvPr>
          <p:cNvSpPr/>
          <p:nvPr/>
        </p:nvSpPr>
        <p:spPr>
          <a:xfrm>
            <a:off x="3884818" y="0"/>
            <a:ext cx="18691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FOOD</a:t>
            </a:r>
            <a:endParaRPr lang="es-E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F807204-9A86-4083-87DC-8C06F35739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06" r="26501"/>
          <a:stretch/>
        </p:blipFill>
        <p:spPr>
          <a:xfrm>
            <a:off x="3019566" y="923330"/>
            <a:ext cx="3030786" cy="593467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8755E75-A72B-48F4-8A28-43836256D8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00" r="29455"/>
          <a:stretch/>
        </p:blipFill>
        <p:spPr>
          <a:xfrm>
            <a:off x="6050352" y="914163"/>
            <a:ext cx="3093648" cy="5934670"/>
          </a:xfrm>
          <a:prstGeom prst="rect">
            <a:avLst/>
          </a:prstGeom>
        </p:spPr>
      </p:pic>
      <p:pic>
        <p:nvPicPr>
          <p:cNvPr id="1026" name="Picture 2" descr="24 recetas de comida mexicana tradicionales y deliciosas | Cocina Fácil">
            <a:extLst>
              <a:ext uri="{FF2B5EF4-FFF2-40B4-BE49-F238E27FC236}">
                <a16:creationId xmlns:a16="http://schemas.microsoft.com/office/drawing/2014/main" id="{481608C6-3A60-4D45-9FDF-50E766EC8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3" r="33833"/>
          <a:stretch/>
        </p:blipFill>
        <p:spPr bwMode="auto">
          <a:xfrm>
            <a:off x="0" y="923755"/>
            <a:ext cx="3030786" cy="59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479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02F311D7-2DC2-4C57-B835-43171B0E610B}"/>
              </a:ext>
            </a:extLst>
          </p:cNvPr>
          <p:cNvSpPr/>
          <p:nvPr/>
        </p:nvSpPr>
        <p:spPr>
          <a:xfrm>
            <a:off x="3245156" y="0"/>
            <a:ext cx="31484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CLOTHING</a:t>
            </a:r>
            <a:endParaRPr lang="es-E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050" name="Picture 2" descr="Spring Traditions Around the World">
            <a:extLst>
              <a:ext uri="{FF2B5EF4-FFF2-40B4-BE49-F238E27FC236}">
                <a16:creationId xmlns:a16="http://schemas.microsoft.com/office/drawing/2014/main" id="{76073BA8-1C12-4897-ABD7-32D9F821AC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4" r="13407"/>
          <a:stretch/>
        </p:blipFill>
        <p:spPr bwMode="auto">
          <a:xfrm>
            <a:off x="8779" y="911421"/>
            <a:ext cx="3060000" cy="594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15B8D23-2516-4602-AEF5-20B9A149B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779" y="911420"/>
            <a:ext cx="3060000" cy="594657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118209D-F363-4BFA-9B78-430AA48924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82" r="38529"/>
          <a:stretch/>
        </p:blipFill>
        <p:spPr>
          <a:xfrm>
            <a:off x="6113235" y="911418"/>
            <a:ext cx="3060001" cy="594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21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E21B634-1F57-438B-9F0C-47631A1D3D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17" r="29663"/>
          <a:stretch/>
        </p:blipFill>
        <p:spPr>
          <a:xfrm>
            <a:off x="0" y="776608"/>
            <a:ext cx="3060000" cy="608139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91F055A-7B96-4A2B-BD39-60ACBD780F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37" r="32239"/>
          <a:stretch/>
        </p:blipFill>
        <p:spPr>
          <a:xfrm>
            <a:off x="3060000" y="776608"/>
            <a:ext cx="3024336" cy="608139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ECA4131-7C17-40B8-B630-D08270D15A74}"/>
              </a:ext>
            </a:extLst>
          </p:cNvPr>
          <p:cNvSpPr/>
          <p:nvPr/>
        </p:nvSpPr>
        <p:spPr>
          <a:xfrm>
            <a:off x="3758851" y="0"/>
            <a:ext cx="21210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MUSIC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0CBB480-4578-45AB-BD82-10B0331D2E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37" r="12598"/>
          <a:stretch/>
        </p:blipFill>
        <p:spPr>
          <a:xfrm>
            <a:off x="6075579" y="776608"/>
            <a:ext cx="3060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71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8C5A6A3-D8A0-43D1-B083-C477BF950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50" r="13636"/>
          <a:stretch/>
        </p:blipFill>
        <p:spPr>
          <a:xfrm>
            <a:off x="-18000" y="896938"/>
            <a:ext cx="3060000" cy="596106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A040E300-6766-4B7D-B9B2-708164E30928}"/>
              </a:ext>
            </a:extLst>
          </p:cNvPr>
          <p:cNvSpPr/>
          <p:nvPr/>
        </p:nvSpPr>
        <p:spPr>
          <a:xfrm>
            <a:off x="3109540" y="0"/>
            <a:ext cx="3419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LANGUAGE</a:t>
            </a:r>
            <a:endParaRPr lang="es-E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547430B-300B-490B-873D-E105E74565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96" r="17598"/>
          <a:stretch/>
        </p:blipFill>
        <p:spPr>
          <a:xfrm>
            <a:off x="3042000" y="896938"/>
            <a:ext cx="3060000" cy="596106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8B476A8-F35D-49A3-9544-97596A0A51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77" r="20517"/>
          <a:stretch/>
        </p:blipFill>
        <p:spPr>
          <a:xfrm>
            <a:off x="6084000" y="891715"/>
            <a:ext cx="3060000" cy="596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99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076E0708-9D76-4F4E-B2C8-CE1BE14BF126}"/>
              </a:ext>
            </a:extLst>
          </p:cNvPr>
          <p:cNvSpPr/>
          <p:nvPr/>
        </p:nvSpPr>
        <p:spPr>
          <a:xfrm>
            <a:off x="3349289" y="0"/>
            <a:ext cx="2940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RELIGION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3D80578-AE65-4C42-8DD8-4A99431A29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85" r="23499"/>
          <a:stretch/>
        </p:blipFill>
        <p:spPr>
          <a:xfrm>
            <a:off x="3039108" y="908720"/>
            <a:ext cx="3059017" cy="593467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EA99938-7E8C-4788-9FBA-0151F63E1B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01" r="7699"/>
          <a:stretch/>
        </p:blipFill>
        <p:spPr>
          <a:xfrm>
            <a:off x="26802" y="908720"/>
            <a:ext cx="2991416" cy="593467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57A37FD-CF9D-4779-AB37-7A14D94E68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28" t="13250" r="27718"/>
          <a:stretch/>
        </p:blipFill>
        <p:spPr>
          <a:xfrm>
            <a:off x="6086370" y="908720"/>
            <a:ext cx="3148491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15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1FD3E43-030B-44F3-8287-826E714770CB}"/>
              </a:ext>
            </a:extLst>
          </p:cNvPr>
          <p:cNvSpPr/>
          <p:nvPr/>
        </p:nvSpPr>
        <p:spPr>
          <a:xfrm>
            <a:off x="4154151" y="0"/>
            <a:ext cx="13304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ART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D100115-48F5-44BB-889A-3115017AE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4" r="14686"/>
          <a:stretch/>
        </p:blipFill>
        <p:spPr>
          <a:xfrm>
            <a:off x="-25604" y="887139"/>
            <a:ext cx="3060000" cy="597086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68D2F07-49E2-4F63-9E9E-37710997C8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13" r="27950"/>
          <a:stretch/>
        </p:blipFill>
        <p:spPr>
          <a:xfrm>
            <a:off x="3019133" y="887139"/>
            <a:ext cx="3060000" cy="600369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F6DCE56-CFBB-4C54-902C-3AFBEA0638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58" r="33191"/>
          <a:stretch/>
        </p:blipFill>
        <p:spPr>
          <a:xfrm>
            <a:off x="6079133" y="887139"/>
            <a:ext cx="3060000" cy="598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783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6</Words>
  <Application>Microsoft Office PowerPoint</Application>
  <PresentationFormat>Presentación en pantalla (4:3)</PresentationFormat>
  <Paragraphs>6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9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GP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Yavet Flores</dc:creator>
  <cp:lastModifiedBy>YAVET IVAN FLORES ESPINO</cp:lastModifiedBy>
  <cp:revision>26</cp:revision>
  <dcterms:created xsi:type="dcterms:W3CDTF">2018-04-08T12:52:31Z</dcterms:created>
  <dcterms:modified xsi:type="dcterms:W3CDTF">2021-09-13T03:52:13Z</dcterms:modified>
</cp:coreProperties>
</file>