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2" r:id="rId3"/>
    <p:sldId id="278" r:id="rId4"/>
    <p:sldId id="279" r:id="rId5"/>
    <p:sldId id="280" r:id="rId6"/>
    <p:sldId id="281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202082"/>
    <a:srgbClr val="2828A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EC93B-8991-4F8D-B416-14D5700DE780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95973-18C9-4865-B4EA-90C6258D5A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2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4EBF-B695-4908-94BB-45297B6199A4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2D30A-E13C-427A-9DD3-61B94F4DCC2F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693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8C20-6D48-47C7-96E7-2767DE1DA75C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F4A73-D493-4D76-8EAC-835270D673B5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593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34AF3-48F2-4319-AA2E-9926AE844A75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8C5B2-A7F7-4714-9899-5FD30F5A735F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79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A3EE8-D132-4A2D-9A66-7D7F2906B74F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D5F1-FBFF-4A01-AF3C-308A50C685B1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973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2D63D-135D-46D4-B0D0-7FCEBB4C3725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2D45-5B9A-44B7-B85A-997BF9B601AC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868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941E-2C50-4D58-BCF8-49B94B33267F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6B7B-030E-4A9C-916C-2D7A783E2711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310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F8F7-7E69-470C-AECB-68A8E08BA2A6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B75AB-E193-4397-A21F-4C51344E0106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272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98FD-1A1E-4036-B0CB-00AF79905B88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776FC-890D-4DD1-8B85-EB92322A753D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187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C811B-46A2-4C94-BA67-5B47CBD677C5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BD04-DA11-448C-85E2-DBD74AED0D47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795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62D0-F189-48C1-ABBE-184A5A55CEC3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164ED-0FCE-40DB-99A6-8EA7B7B87B18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915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C7675-4AEA-4EFB-8134-296716173E26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366C9-1359-4803-BA01-B9B1CA3B0787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69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  <a:endParaRPr lang="en-US" altLang="en-U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  <a:endParaRPr lang="en-US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CE1B39-7731-4697-BB4A-1627B06B08A0}" type="datetimeFigureOut">
              <a:rPr lang="hu-HU"/>
              <a:pPr>
                <a:defRPr/>
              </a:pPr>
              <a:t>2021. 08. 20.</a:t>
            </a:fld>
            <a:endParaRPr lang="hu-H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42C82D-A17F-4B5C-9008-49D0323DAB42}" type="slidenum">
              <a:rPr lang="hu-HU"/>
              <a:pPr>
                <a:defRPr/>
              </a:pPr>
              <a:t>‹Nº›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5656" y="2132856"/>
            <a:ext cx="6192688" cy="1656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services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27584" y="2420888"/>
            <a:ext cx="180020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8172400" y="2402374"/>
            <a:ext cx="180020" cy="10801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Rectángulo"/>
          <p:cNvSpPr/>
          <p:nvPr/>
        </p:nvSpPr>
        <p:spPr>
          <a:xfrm>
            <a:off x="3547423" y="1484784"/>
            <a:ext cx="173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GRADE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957790" y="4077072"/>
            <a:ext cx="911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1</a:t>
            </a:r>
          </a:p>
        </p:txBody>
      </p:sp>
      <p:pic>
        <p:nvPicPr>
          <p:cNvPr id="1026" name="Picture 2" descr="D:\Google drive\05 Juicy English\00 Juicy English\Slog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190" y="5800252"/>
            <a:ext cx="1651620" cy="68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919178" y="3573016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Raise money for the local red cross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Save endangered species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896000" y="1916992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Donate clothes and money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896000" y="5197338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Collect old coins</a:t>
            </a: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8">
            <a:extLst>
              <a:ext uri="{FF2B5EF4-FFF2-40B4-BE49-F238E27FC236}">
                <a16:creationId xmlns:a16="http://schemas.microsoft.com/office/drawing/2014/main" id="{1E10F7A4-6EEE-4D29-BF10-7D41D93C3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76" y="1812926"/>
            <a:ext cx="4063348" cy="298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3660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892904" y="1916832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Participate in recycling program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Throw away garbage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892904" y="3573176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Donate old toys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896000" y="5197338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Clean up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local park</a:t>
            </a: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42" name="Picture 2" descr="4 Ideas to Motivate People to Recycle More – Inspiring Buzz">
            <a:extLst>
              <a:ext uri="{FF2B5EF4-FFF2-40B4-BE49-F238E27FC236}">
                <a16:creationId xmlns:a16="http://schemas.microsoft.com/office/drawing/2014/main" id="{DCF27403-C5A8-46B2-8DFB-8899E636B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57" y="2012682"/>
            <a:ext cx="4032448" cy="268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352789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919178" y="3573016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Plant trees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Clean up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local park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896000" y="1916992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Donate food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896000" y="5197338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Raise money</a:t>
            </a: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94" name="Picture 22" descr="Los defensores del medio ambiente, plantando un árbol en el parque">
            <a:extLst>
              <a:ext uri="{FF2B5EF4-FFF2-40B4-BE49-F238E27FC236}">
                <a16:creationId xmlns:a16="http://schemas.microsoft.com/office/drawing/2014/main" id="{135CAD16-9DE4-4442-B45C-EE207B4E1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24154"/>
            <a:ext cx="3998514" cy="266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7698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919178" y="5197338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Clean up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local park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Help elderly people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896000" y="1916992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Throw away garbage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ekerekített téglalap 6"/>
          <p:cNvSpPr/>
          <p:nvPr/>
        </p:nvSpPr>
        <p:spPr>
          <a:xfrm>
            <a:off x="4919178" y="3552056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Donate food</a:t>
            </a: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04800" y="1135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9" name="Picture 23" descr="Jóvenes voluntarios recogiendo basura en el Parque suumer">
            <a:extLst>
              <a:ext uri="{FF2B5EF4-FFF2-40B4-BE49-F238E27FC236}">
                <a16:creationId xmlns:a16="http://schemas.microsoft.com/office/drawing/2014/main" id="{630A7238-62D0-455B-BDDA-5CEBA48A1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9365"/>
            <a:ext cx="4055167" cy="297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4567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892472" y="245150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Donate blood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5229088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Donate paint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896000" y="1916992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Donate food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919178" y="3552056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Donate toys</a:t>
            </a: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04800" y="1135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41" name="Picture 21" descr="enfermera hablando con un paciente - donate blood fotografías e imágenes de stock">
            <a:extLst>
              <a:ext uri="{FF2B5EF4-FFF2-40B4-BE49-F238E27FC236}">
                <a16:creationId xmlns:a16="http://schemas.microsoft.com/office/drawing/2014/main" id="{7355BEB1-D056-4AE8-AB7B-9DAC1F23C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63" y="2014687"/>
            <a:ext cx="4014836" cy="267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91591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892904" y="1916832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Donate food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Donate aluminium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892904" y="3573176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Donate clothes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896000" y="5197338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Donate boxes</a:t>
            </a: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4800" y="1133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36" name="Picture 20" descr="mujer dona bolsa de fruta para banco de alimentos - donate food fotografías e imágenes de stock">
            <a:extLst>
              <a:ext uri="{FF2B5EF4-FFF2-40B4-BE49-F238E27FC236}">
                <a16:creationId xmlns:a16="http://schemas.microsoft.com/office/drawing/2014/main" id="{43CE051D-9B2B-4557-B4E9-964D23160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80" y="1919408"/>
            <a:ext cx="4006202" cy="267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166988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892904" y="1916832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Help elderly people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260350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Clean up a local park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892904" y="3573176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Organize wheelchair games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896000" y="5197338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Feed elderly people</a:t>
            </a: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212" name="Picture 20" descr="cuidador ayudando a senior mujer-hombre con el centro comercial - help elderly fotografías e imágenes de stock">
            <a:extLst>
              <a:ext uri="{FF2B5EF4-FFF2-40B4-BE49-F238E27FC236}">
                <a16:creationId xmlns:a16="http://schemas.microsoft.com/office/drawing/2014/main" id="{116DA25C-050A-47A8-B42F-762F58C9C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49" y="2006744"/>
            <a:ext cx="4050263" cy="27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166988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Átellenes sarkain kerekített téglalap 2"/>
          <p:cNvSpPr/>
          <p:nvPr/>
        </p:nvSpPr>
        <p:spPr>
          <a:xfrm>
            <a:off x="250825" y="260350"/>
            <a:ext cx="4176713" cy="6408738"/>
          </a:xfrm>
          <a:prstGeom prst="round2Diag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892472" y="245150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Adopt abandoned pets</a:t>
            </a:r>
          </a:p>
        </p:txBody>
      </p:sp>
      <p:sp>
        <p:nvSpPr>
          <p:cNvPr id="5" name="Lekerekített téglalap 4"/>
          <p:cNvSpPr/>
          <p:nvPr/>
        </p:nvSpPr>
        <p:spPr>
          <a:xfrm>
            <a:off x="4892904" y="5229088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Feed elderly people</a:t>
            </a:r>
          </a:p>
        </p:txBody>
      </p:sp>
      <p:sp>
        <p:nvSpPr>
          <p:cNvPr id="6" name="Lekerekített téglalap 5"/>
          <p:cNvSpPr/>
          <p:nvPr/>
        </p:nvSpPr>
        <p:spPr>
          <a:xfrm>
            <a:off x="4896000" y="1916992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Wash your dog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4919178" y="3552056"/>
            <a:ext cx="3780000" cy="14400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Build a shelter</a:t>
            </a:r>
          </a:p>
        </p:txBody>
      </p:sp>
      <p:pic>
        <p:nvPicPr>
          <p:cNvPr id="4122" name="Picture 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25" y="6313488"/>
            <a:ext cx="1546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3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98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04800" y="1135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57200" y="1285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6" name="Picture 2" descr="en el animal aprobación centre - adopt dogs fotografías e imágenes de stock">
            <a:extLst>
              <a:ext uri="{FF2B5EF4-FFF2-40B4-BE49-F238E27FC236}">
                <a16:creationId xmlns:a16="http://schemas.microsoft.com/office/drawing/2014/main" id="{0797D59A-8A03-4054-9ADC-10394F06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96" y="2054559"/>
            <a:ext cx="3994769" cy="2663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zövegdoboz 11"/>
          <p:cNvSpPr txBox="1"/>
          <p:nvPr/>
        </p:nvSpPr>
        <p:spPr>
          <a:xfrm rot="20048756">
            <a:off x="1607743" y="2085101"/>
            <a:ext cx="5967916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u-HU" sz="12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GREAT!</a:t>
            </a:r>
          </a:p>
        </p:txBody>
      </p:sp>
    </p:spTree>
    <p:extLst>
      <p:ext uri="{BB962C8B-B14F-4D97-AF65-F5344CB8AC3E}">
        <p14:creationId xmlns:p14="http://schemas.microsoft.com/office/powerpoint/2010/main" val="258062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789</TotalTime>
  <Words>120</Words>
  <Application>Microsoft Office PowerPoint</Application>
  <PresentationFormat>Presentación en pantalla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Somogyi TISZK Dráva Völgye Középiskola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Yavet Flores</dc:creator>
  <cp:lastModifiedBy>YAVET IVAN FLORES ESPINO</cp:lastModifiedBy>
  <cp:revision>63</cp:revision>
  <dcterms:created xsi:type="dcterms:W3CDTF">2012-05-06T11:18:49Z</dcterms:created>
  <dcterms:modified xsi:type="dcterms:W3CDTF">2021-08-20T12:55:09Z</dcterms:modified>
</cp:coreProperties>
</file>