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57" r:id="rId5"/>
    <p:sldId id="259" r:id="rId6"/>
    <p:sldId id="263" r:id="rId7"/>
    <p:sldId id="261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54"/>
  </p:normalViewPr>
  <p:slideViewPr>
    <p:cSldViewPr>
      <p:cViewPr varScale="1">
        <p:scale>
          <a:sx n="69" d="100"/>
          <a:sy n="69" d="100"/>
        </p:scale>
        <p:origin x="-11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2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5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4F2CC-BCAC-4429-85A6-CDE968FD498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5DA8-CE07-43C6-B2E6-3DC7A071C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1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l derecho a la eutanasia será una realidad en la ca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950"/>
            <a:ext cx="8880921" cy="66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ilango - Entra en vigor el uso medicinal de la mariguana: ¿ahor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8880921" cy="65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27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cunación, Doctor, Jeringa, Mé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6" y="188640"/>
            <a:ext cx="882978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sgender Wigan woman opens up about her transition | Wigan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2" y="162667"/>
            <a:ext cx="8760296" cy="65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2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 bwMode="auto">
          <a:xfrm>
            <a:off x="179513" y="116632"/>
            <a:ext cx="88569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4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nder Discrimination in the Workplace and Ethics - İnceMemed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412"/>
            <a:ext cx="8808913" cy="66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9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s legal la clonación? - Confile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0" y="116632"/>
            <a:ext cx="88661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2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990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87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Yavet Flores</dc:creator>
  <cp:lastModifiedBy>Yavet Flores</cp:lastModifiedBy>
  <cp:revision>15</cp:revision>
  <dcterms:created xsi:type="dcterms:W3CDTF">2018-04-08T12:52:31Z</dcterms:created>
  <dcterms:modified xsi:type="dcterms:W3CDTF">2020-04-26T22:11:14Z</dcterms:modified>
</cp:coreProperties>
</file>