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0BDB4-38DF-4A83-AFD9-7F8486B8EC4C}" type="datetimeFigureOut">
              <a:rPr lang="es-MX" smtClean="0"/>
              <a:pPr/>
              <a:t>23/07/2018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4D83B-9AD1-4699-ABD6-32F747D518E6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432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4D83B-9AD1-4699-ABD6-32F747D518E6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0510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23/07/2018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23/07/2018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23/07/2018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23/07/2018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23/07/2018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23/07/2018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23/07/2018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23/07/2018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23/07/2018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23/07/2018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E1E-943D-4964-B8D6-220254A0B1A4}" type="datetimeFigureOut">
              <a:rPr lang="es-MX" smtClean="0"/>
              <a:pPr/>
              <a:t>23/07/2018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55ECE1E-943D-4964-B8D6-220254A0B1A4}" type="datetimeFigureOut">
              <a:rPr lang="es-MX" smtClean="0"/>
              <a:pPr/>
              <a:t>23/07/2018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4236B69-D441-428E-B166-D68BB61899B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5.png"/><Relationship Id="rId18" Type="http://schemas.openxmlformats.org/officeDocument/2006/relationships/oleObject" Target="../embeddings/oleObject7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9.png"/><Relationship Id="rId7" Type="http://schemas.openxmlformats.org/officeDocument/2006/relationships/image" Target="../media/image2.png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4.png"/><Relationship Id="rId5" Type="http://schemas.openxmlformats.org/officeDocument/2006/relationships/image" Target="../media/image11.png"/><Relationship Id="rId15" Type="http://schemas.openxmlformats.org/officeDocument/2006/relationships/image" Target="../media/image6.png"/><Relationship Id="rId23" Type="http://schemas.openxmlformats.org/officeDocument/2006/relationships/image" Target="../media/image10.png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8.png"/><Relationship Id="rId4" Type="http://schemas.openxmlformats.org/officeDocument/2006/relationships/hyperlink" Target="http://www.juicyenglish.com/" TargetMode="External"/><Relationship Id="rId9" Type="http://schemas.openxmlformats.org/officeDocument/2006/relationships/image" Target="../media/image3.png"/><Relationship Id="rId14" Type="http://schemas.openxmlformats.org/officeDocument/2006/relationships/oleObject" Target="../embeddings/oleObject5.bin"/><Relationship Id="rId22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71224"/>
            <a:ext cx="791073" cy="11521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331736"/>
            <a:ext cx="791073" cy="2819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19673" y="660834"/>
            <a:ext cx="1282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Unit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1 P1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273" y="188640"/>
            <a:ext cx="268867" cy="133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1073" y="188640"/>
            <a:ext cx="83529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Where to do a community service</a:t>
            </a:r>
            <a:endParaRPr lang="en-US" sz="2800" b="1" dirty="0" smtClean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1073" y="694437"/>
            <a:ext cx="83529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Listen and number the pictures in the order you hear them. Then label the places where you can do a community service using the words from the box.</a:t>
            </a:r>
            <a:endParaRPr lang="es-MX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2664297" y="6435341"/>
            <a:ext cx="637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For more Free Worksheets, PowerPoint presentations and more visit </a:t>
            </a:r>
            <a:r>
              <a:rPr lang="en-US" sz="1200" dirty="0" smtClean="0">
                <a:hlinkClick r:id="rId4"/>
              </a:rPr>
              <a:t>www.juicyenglish.com</a:t>
            </a:r>
            <a:r>
              <a:rPr lang="en-US" sz="1200" dirty="0" smtClean="0"/>
              <a:t> now</a:t>
            </a:r>
            <a:r>
              <a:rPr lang="en-US" sz="1200" dirty="0"/>
              <a:t>!</a:t>
            </a:r>
            <a:endParaRPr lang="es-ES" sz="1200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350910" y="685365"/>
            <a:ext cx="1331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1st Grade</a:t>
            </a:r>
            <a:endParaRPr lang="es-MX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53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11" y="6308551"/>
            <a:ext cx="24193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611188"/>
              </p:ext>
            </p:extLst>
          </p:nvPr>
        </p:nvGraphicFramePr>
        <p:xfrm>
          <a:off x="209273" y="2616711"/>
          <a:ext cx="1407908" cy="1388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Imagen de mapa de bits" r:id="rId6" imgW="3343742" imgH="3285714" progId="Paint.Picture">
                  <p:embed/>
                </p:oleObj>
              </mc:Choice>
              <mc:Fallback>
                <p:oleObj name="Imagen de mapa de bits" r:id="rId6" imgW="3343742" imgH="3285714" progId="Paint.Picture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73" y="2616711"/>
                        <a:ext cx="1407908" cy="13883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403634"/>
              </p:ext>
            </p:extLst>
          </p:nvPr>
        </p:nvGraphicFramePr>
        <p:xfrm>
          <a:off x="1805864" y="2616711"/>
          <a:ext cx="1716866" cy="1333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Imagen de mapa de bits" r:id="rId8" imgW="3905795" imgH="3038095" progId="Paint.Picture">
                  <p:embed/>
                </p:oleObj>
              </mc:Choice>
              <mc:Fallback>
                <p:oleObj name="Imagen de mapa de bits" r:id="rId8" imgW="3905795" imgH="3038095" progId="Paint.Picture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5864" y="2616711"/>
                        <a:ext cx="1716866" cy="13336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659575"/>
              </p:ext>
            </p:extLst>
          </p:nvPr>
        </p:nvGraphicFramePr>
        <p:xfrm>
          <a:off x="3923928" y="2616711"/>
          <a:ext cx="1491992" cy="1380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Imagen de mapa de bits" r:id="rId10" imgW="1933333" imgH="1781424" progId="Paint.Picture">
                  <p:embed/>
                </p:oleObj>
              </mc:Choice>
              <mc:Fallback>
                <p:oleObj name="Imagen de mapa de bits" r:id="rId10" imgW="1933333" imgH="1781424" progId="Paint.Picture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2616711"/>
                        <a:ext cx="1491992" cy="13805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38960"/>
              </p:ext>
            </p:extLst>
          </p:nvPr>
        </p:nvGraphicFramePr>
        <p:xfrm>
          <a:off x="5850396" y="2616711"/>
          <a:ext cx="1417686" cy="1380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Imagen de mapa de bits" r:id="rId12" imgW="1943371" imgH="1886213" progId="Paint.Picture">
                  <p:embed/>
                </p:oleObj>
              </mc:Choice>
              <mc:Fallback>
                <p:oleObj name="Imagen de mapa de bits" r:id="rId12" imgW="1943371" imgH="1886213" progId="Paint.Picture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0396" y="2616711"/>
                        <a:ext cx="1417686" cy="13805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799228"/>
              </p:ext>
            </p:extLst>
          </p:nvPr>
        </p:nvGraphicFramePr>
        <p:xfrm>
          <a:off x="7524328" y="2616711"/>
          <a:ext cx="1427463" cy="1370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Imagen de mapa de bits" r:id="rId14" imgW="2057143" imgH="1980952" progId="Paint.Picture">
                  <p:embed/>
                </p:oleObj>
              </mc:Choice>
              <mc:Fallback>
                <p:oleObj name="Imagen de mapa de bits" r:id="rId14" imgW="2057143" imgH="1980952" progId="Paint.Picture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2616711"/>
                        <a:ext cx="1427463" cy="13707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0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589511"/>
              </p:ext>
            </p:extLst>
          </p:nvPr>
        </p:nvGraphicFramePr>
        <p:xfrm>
          <a:off x="752972" y="4437112"/>
          <a:ext cx="1370756" cy="1360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Imagen de mapa de bits" r:id="rId16" imgW="1828571" imgH="2019048" progId="Paint.Picture">
                  <p:embed/>
                </p:oleObj>
              </mc:Choice>
              <mc:Fallback>
                <p:oleObj name="Imagen de mapa de bits" r:id="rId16" imgW="1828571" imgH="2019048" progId="Paint.Picture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972" y="4437112"/>
                        <a:ext cx="1370756" cy="13609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4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570890"/>
              </p:ext>
            </p:extLst>
          </p:nvPr>
        </p:nvGraphicFramePr>
        <p:xfrm>
          <a:off x="2644735" y="4437112"/>
          <a:ext cx="1351201" cy="1370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7" name="Imagen de mapa de bits" r:id="rId18" imgW="1619476" imgH="1714739" progId="Paint.Picture">
                  <p:embed/>
                </p:oleObj>
              </mc:Choice>
              <mc:Fallback>
                <p:oleObj name="Imagen de mapa de bits" r:id="rId18" imgW="1619476" imgH="1714739" progId="Paint.Picture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735" y="4437112"/>
                        <a:ext cx="1351201" cy="13707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4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290407"/>
              </p:ext>
            </p:extLst>
          </p:nvPr>
        </p:nvGraphicFramePr>
        <p:xfrm>
          <a:off x="4716016" y="4437112"/>
          <a:ext cx="1464616" cy="1370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" name="Imagen de mapa de bits" r:id="rId20" imgW="1838095" imgH="1848108" progId="Paint.Picture">
                  <p:embed/>
                </p:oleObj>
              </mc:Choice>
              <mc:Fallback>
                <p:oleObj name="Imagen de mapa de bits" r:id="rId20" imgW="1838095" imgH="1848108" progId="Paint.Picture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437112"/>
                        <a:ext cx="1464616" cy="13707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4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86015"/>
              </p:ext>
            </p:extLst>
          </p:nvPr>
        </p:nvGraphicFramePr>
        <p:xfrm>
          <a:off x="6896432" y="4437112"/>
          <a:ext cx="1491992" cy="1380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" name="Imagen de mapa de bits" r:id="rId22" imgW="1952898" imgH="1886213" progId="Paint.Picture">
                  <p:embed/>
                </p:oleObj>
              </mc:Choice>
              <mc:Fallback>
                <p:oleObj name="Imagen de mapa de bits" r:id="rId22" imgW="1952898" imgH="1886213" progId="Paint.Picture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6432" y="4437112"/>
                        <a:ext cx="1491992" cy="13805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Table 4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44565"/>
              </p:ext>
            </p:extLst>
          </p:nvPr>
        </p:nvGraphicFramePr>
        <p:xfrm>
          <a:off x="1969715" y="1613692"/>
          <a:ext cx="5204569" cy="76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4569"/>
              </a:tblGrid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Park – Hospital – School – Library – Zoo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Animal shelter – Nursing home – Museum – Beach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09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1547</TotalTime>
  <Words>55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Decatur</vt:lpstr>
      <vt:lpstr>Imagen de Paintbrush</vt:lpstr>
      <vt:lpstr>PowerPoint Presentation</vt:lpstr>
    </vt:vector>
  </TitlesOfParts>
  <Company>Juicy English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personal possessions that are near or far from speakers.</dc:title>
  <dc:creator>Yavet Ivan Flores Espino</dc:creator>
  <cp:lastModifiedBy>Yavet Flores</cp:lastModifiedBy>
  <cp:revision>106</cp:revision>
  <dcterms:created xsi:type="dcterms:W3CDTF">2011-11-16T07:42:47Z</dcterms:created>
  <dcterms:modified xsi:type="dcterms:W3CDTF">2018-07-23T18:21:02Z</dcterms:modified>
</cp:coreProperties>
</file>