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65" r:id="rId2"/>
    <p:sldId id="267" r:id="rId3"/>
    <p:sldId id="266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10" autoAdjust="0"/>
    <p:restoredTop sz="94660"/>
  </p:normalViewPr>
  <p:slideViewPr>
    <p:cSldViewPr>
      <p:cViewPr>
        <p:scale>
          <a:sx n="70" d="100"/>
          <a:sy n="70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0BDB4-38DF-4A83-AFD9-7F8486B8EC4C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4D83B-9AD1-4699-ABD6-32F747D518E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3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D83B-9AD1-4699-ABD6-32F747D518E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510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D83B-9AD1-4699-ABD6-32F747D518E6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510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D83B-9AD1-4699-ABD6-32F747D518E6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51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5ECE1E-943D-4964-B8D6-220254A0B1A4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236B69-D441-428E-B166-D68BB61899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juicyenglish.com/" TargetMode="External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icyenglish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icyenglish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1224"/>
            <a:ext cx="791073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331736"/>
            <a:ext cx="791073" cy="2819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673" y="660834"/>
            <a:ext cx="12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Unit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1 P1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273" y="188640"/>
            <a:ext cx="268867" cy="13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1073" y="188640"/>
            <a:ext cx="8352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Describing clothes</a:t>
            </a:r>
            <a:endParaRPr lang="en-US" sz="2800" b="1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073" y="692696"/>
            <a:ext cx="8352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Complete the sentences with the following adjectives.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2664297" y="6435341"/>
            <a:ext cx="63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 more Free Worksheets, PowerPoint presentations and more visit </a:t>
            </a:r>
            <a:r>
              <a:rPr lang="en-US" sz="1200" dirty="0" smtClean="0">
                <a:hlinkClick r:id="rId3"/>
              </a:rPr>
              <a:t>www.juicyenglish.com</a:t>
            </a:r>
            <a:r>
              <a:rPr lang="en-US" sz="1200" dirty="0" smtClean="0"/>
              <a:t> now</a:t>
            </a:r>
            <a:r>
              <a:rPr lang="en-US" sz="1200" dirty="0"/>
              <a:t>!</a:t>
            </a:r>
            <a:endParaRPr lang="es-ES" sz="12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350910" y="685365"/>
            <a:ext cx="1331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2nd Grade</a:t>
            </a:r>
            <a:endParaRPr lang="es-MX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53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1" y="6308551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1979712" y="1556792"/>
            <a:ext cx="5377503" cy="519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big – expensive – small – nice – skinny - new</a:t>
            </a:r>
          </a:p>
        </p:txBody>
      </p:sp>
      <p:pic>
        <p:nvPicPr>
          <p:cNvPr id="25" name="Picture 24"/>
          <p:cNvPicPr/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-52818" b="-1"/>
          <a:stretch/>
        </p:blipFill>
        <p:spPr bwMode="auto">
          <a:xfrm>
            <a:off x="439639" y="2427393"/>
            <a:ext cx="692274" cy="11456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/>
          <p:cNvPicPr/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86084" y="2427393"/>
            <a:ext cx="1057724" cy="1145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/>
          <p:nvPr/>
        </p:nvPicPr>
        <p:blipFill>
          <a:blip r:embed="rId6">
            <a:lum contrast="30000"/>
          </a:blip>
          <a:srcRect/>
          <a:stretch>
            <a:fillRect/>
          </a:stretch>
        </p:blipFill>
        <p:spPr bwMode="auto">
          <a:xfrm>
            <a:off x="3405213" y="2350755"/>
            <a:ext cx="950763" cy="114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7">
            <a:lum/>
          </a:blip>
          <a:srcRect/>
          <a:stretch>
            <a:fillRect/>
          </a:stretch>
        </p:blipFill>
        <p:spPr bwMode="auto">
          <a:xfrm>
            <a:off x="4944822" y="2350755"/>
            <a:ext cx="995330" cy="114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/>
          <p:cNvPicPr/>
          <p:nvPr/>
        </p:nvPicPr>
        <p:blipFill>
          <a:blip r:embed="rId8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372200" y="2418275"/>
            <a:ext cx="1129031" cy="107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/>
          <p:cNvPicPr/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66192" y="2499400"/>
            <a:ext cx="1126288" cy="993657"/>
          </a:xfrm>
          <a:prstGeom prst="rect">
            <a:avLst/>
          </a:prstGeom>
        </p:spPr>
      </p:pic>
      <p:sp>
        <p:nvSpPr>
          <p:cNvPr id="32" name="31 Rectángulo"/>
          <p:cNvSpPr/>
          <p:nvPr/>
        </p:nvSpPr>
        <p:spPr>
          <a:xfrm>
            <a:off x="1121242" y="3501008"/>
            <a:ext cx="7843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red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T-shirt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_______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s m a l </a:t>
            </a:r>
            <a:r>
              <a:rPr lang="en-US" sz="2000" u="sng" dirty="0" err="1">
                <a:latin typeface="Arial" pitchFamily="34" charset="0"/>
                <a:cs typeface="Arial" pitchFamily="34" charset="0"/>
              </a:rPr>
              <a:t>l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_______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blue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 shirt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_____________________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This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engagement ring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very _____________________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These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hiking boots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are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_____________________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turquoise blouse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_____________________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Those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blue jeans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are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_____________________</a:t>
            </a:r>
          </a:p>
        </p:txBody>
      </p:sp>
      <p:sp>
        <p:nvSpPr>
          <p:cNvPr id="37" name="31 Rectángulo"/>
          <p:cNvSpPr/>
          <p:nvPr/>
        </p:nvSpPr>
        <p:spPr>
          <a:xfrm>
            <a:off x="617186" y="2031231"/>
            <a:ext cx="8275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1                  2                    3               4                   5               6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58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1224"/>
            <a:ext cx="791073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331736"/>
            <a:ext cx="791073" cy="2819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673" y="660834"/>
            <a:ext cx="12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Unit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1 P1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273" y="188640"/>
            <a:ext cx="268867" cy="13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1073" y="188640"/>
            <a:ext cx="83529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Describing clothes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350910" y="685365"/>
            <a:ext cx="1331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2nd Grade</a:t>
            </a:r>
            <a:endParaRPr lang="es-MX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7"/>
          <p:cNvSpPr/>
          <p:nvPr/>
        </p:nvSpPr>
        <p:spPr>
          <a:xfrm>
            <a:off x="791073" y="692696"/>
            <a:ext cx="8352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Complete the sentences using the correct form of verb to be (is/are).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0528" y="1714330"/>
            <a:ext cx="91440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Example: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necklace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__</a:t>
            </a:r>
            <a:r>
              <a:rPr lang="en-US" sz="2800" u="sng" dirty="0">
                <a:latin typeface="Arial" pitchFamily="34" charset="0"/>
                <a:cs typeface="Arial" pitchFamily="34" charset="0"/>
              </a:rPr>
              <a:t>i 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__ (be) perfect for my dress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favorite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skirt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______ (be) very old and dusty.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red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dress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______ (be) too big for her.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black skinny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jeans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__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(be) really cheap on eBay.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Those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glasses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______ (be) too expensive.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4297" y="6435341"/>
            <a:ext cx="63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 more Free Worksheets, PowerPoint presentations and more visit </a:t>
            </a:r>
            <a:r>
              <a:rPr lang="en-US" sz="1200" dirty="0" smtClean="0">
                <a:hlinkClick r:id="rId3"/>
              </a:rPr>
              <a:t>www.juicyenglish.com</a:t>
            </a:r>
            <a:r>
              <a:rPr lang="en-US" sz="1200" dirty="0" smtClean="0"/>
              <a:t> now</a:t>
            </a:r>
            <a:r>
              <a:rPr lang="en-US" sz="1200" dirty="0"/>
              <a:t>!</a:t>
            </a:r>
            <a:endParaRPr lang="es-ES" sz="1200" dirty="0"/>
          </a:p>
        </p:txBody>
      </p:sp>
      <p:pic>
        <p:nvPicPr>
          <p:cNvPr id="21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1" y="6308551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40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1224"/>
            <a:ext cx="791073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331736"/>
            <a:ext cx="791073" cy="2819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673" y="660834"/>
            <a:ext cx="12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Unit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1 P1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273" y="188640"/>
            <a:ext cx="268867" cy="13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1073" y="188640"/>
            <a:ext cx="8352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Describing clothes</a:t>
            </a:r>
          </a:p>
        </p:txBody>
      </p:sp>
      <p:sp>
        <p:nvSpPr>
          <p:cNvPr id="8" name="Rectangle 7"/>
          <p:cNvSpPr/>
          <p:nvPr/>
        </p:nvSpPr>
        <p:spPr>
          <a:xfrm>
            <a:off x="791073" y="692696"/>
            <a:ext cx="8352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Now describe your favorite clothes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350910" y="685365"/>
            <a:ext cx="1331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2nd Grade</a:t>
            </a:r>
            <a:endParaRPr lang="es-MX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4297" y="6435341"/>
            <a:ext cx="63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 more Free Worksheets, PowerPoint presentations and more visit </a:t>
            </a:r>
            <a:r>
              <a:rPr lang="en-US" sz="1200" dirty="0" smtClean="0">
                <a:hlinkClick r:id="rId3"/>
              </a:rPr>
              <a:t>www.juicyenglish.com</a:t>
            </a:r>
            <a:r>
              <a:rPr lang="en-US" sz="1200" dirty="0" smtClean="0"/>
              <a:t> now</a:t>
            </a:r>
            <a:r>
              <a:rPr lang="en-US" sz="1200" dirty="0"/>
              <a:t>!</a:t>
            </a:r>
            <a:endParaRPr lang="es-ES" sz="1200" dirty="0"/>
          </a:p>
        </p:txBody>
      </p:sp>
      <p:pic>
        <p:nvPicPr>
          <p:cNvPr id="21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1" y="6308551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568" y="1799238"/>
            <a:ext cx="5022529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Describe your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favorite clothes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_______________________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_______________________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_______________________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_______________________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_______________________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_______________________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" descr="C:\Users\Teacher Yavet\Desktop\streetwear-1683363_64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396" y="1774961"/>
            <a:ext cx="2809666" cy="187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Teacher Yavet\Desktop\happy-2232515_64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871" y="3784397"/>
            <a:ext cx="2773191" cy="184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7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1663</TotalTime>
  <Words>219</Words>
  <Application>Microsoft Office PowerPoint</Application>
  <PresentationFormat>Presentación en pantalla (4:3)</PresentationFormat>
  <Paragraphs>41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Decatur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personal possessions that are near or far from speakers.</dc:title>
  <dc:creator>Yavet Ivan Flores Espino</dc:creator>
  <cp:lastModifiedBy>Yavet Flores</cp:lastModifiedBy>
  <cp:revision>117</cp:revision>
  <dcterms:created xsi:type="dcterms:W3CDTF">2011-11-16T07:42:47Z</dcterms:created>
  <dcterms:modified xsi:type="dcterms:W3CDTF">2017-06-30T00:52:28Z</dcterms:modified>
</cp:coreProperties>
</file>