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2CC-BCAC-4429-85A6-CDE968FD498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5DA8-CE07-43C6-B2E6-3DC7A071C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0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2CC-BCAC-4429-85A6-CDE968FD498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5DA8-CE07-43C6-B2E6-3DC7A071C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3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2CC-BCAC-4429-85A6-CDE968FD498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5DA8-CE07-43C6-B2E6-3DC7A071C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5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2CC-BCAC-4429-85A6-CDE968FD498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5DA8-CE07-43C6-B2E6-3DC7A071C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0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2CC-BCAC-4429-85A6-CDE968FD498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5DA8-CE07-43C6-B2E6-3DC7A071C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6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2CC-BCAC-4429-85A6-CDE968FD498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5DA8-CE07-43C6-B2E6-3DC7A071C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2CC-BCAC-4429-85A6-CDE968FD498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5DA8-CE07-43C6-B2E6-3DC7A071C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2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2CC-BCAC-4429-85A6-CDE968FD498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5DA8-CE07-43C6-B2E6-3DC7A071C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0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2CC-BCAC-4429-85A6-CDE968FD498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5DA8-CE07-43C6-B2E6-3DC7A071C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5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2CC-BCAC-4429-85A6-CDE968FD498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5DA8-CE07-43C6-B2E6-3DC7A071C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2CC-BCAC-4429-85A6-CDE968FD498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5DA8-CE07-43C6-B2E6-3DC7A071C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4F2CC-BCAC-4429-85A6-CDE968FD498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45DA8-CE07-43C6-B2E6-3DC7A071C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0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Teacher Yavet\Google Drive\01 First grade\Unit 1\Image-Part 01 5 PowerPoi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71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Teacher Yavet\Google Drive\01 First grade\Unit 1\Image-Part 01 4 Audi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2" y="188639"/>
            <a:ext cx="8681508" cy="651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47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4494"/>
            <a:ext cx="8718187" cy="640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67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89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 Yavet\Google Drive\01 First grade\Unit 1\Image-Part 01 7 Exa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88640"/>
            <a:ext cx="8744513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621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Yavet Flores</dc:creator>
  <cp:lastModifiedBy>Yavet Flores</cp:lastModifiedBy>
  <cp:revision>2</cp:revision>
  <dcterms:created xsi:type="dcterms:W3CDTF">2018-04-08T12:52:31Z</dcterms:created>
  <dcterms:modified xsi:type="dcterms:W3CDTF">2018-04-08T13:05:43Z</dcterms:modified>
</cp:coreProperties>
</file>