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0" r:id="rId4"/>
    <p:sldId id="262" r:id="rId5"/>
    <p:sldId id="258" r:id="rId6"/>
    <p:sldId id="264" r:id="rId7"/>
    <p:sldId id="257" r:id="rId8"/>
    <p:sldId id="263" r:id="rId9"/>
    <p:sldId id="259" r:id="rId10"/>
    <p:sldId id="265" r:id="rId11"/>
    <p:sldId id="267" r:id="rId12"/>
    <p:sldId id="266" r:id="rId13"/>
    <p:sldId id="268" r:id="rId14"/>
    <p:sldId id="269" r:id="rId15"/>
  </p:sldIdLst>
  <p:sldSz cx="9144000" cy="6858000" type="letter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96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DFEDF-7C75-47EE-89E9-E8A59857BEE6}" type="datetimeFigureOut">
              <a:rPr lang="es-ES" smtClean="0"/>
              <a:t>14/08/2017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4BD20-050D-4F53-94EA-0059F393D7D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2624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DFEDF-7C75-47EE-89E9-E8A59857BEE6}" type="datetimeFigureOut">
              <a:rPr lang="es-ES" smtClean="0"/>
              <a:t>14/08/2017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4BD20-050D-4F53-94EA-0059F393D7D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2622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49" y="366713"/>
            <a:ext cx="1543051" cy="7800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1" y="366713"/>
            <a:ext cx="4476751" cy="7800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DFEDF-7C75-47EE-89E9-E8A59857BEE6}" type="datetimeFigureOut">
              <a:rPr lang="es-ES" smtClean="0"/>
              <a:t>14/08/2017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4BD20-050D-4F53-94EA-0059F393D7D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1881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DFEDF-7C75-47EE-89E9-E8A59857BEE6}" type="datetimeFigureOut">
              <a:rPr lang="es-ES" smtClean="0"/>
              <a:t>14/08/2017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4BD20-050D-4F53-94EA-0059F393D7D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1483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DFEDF-7C75-47EE-89E9-E8A59857BEE6}" type="datetimeFigureOut">
              <a:rPr lang="es-ES" smtClean="0"/>
              <a:t>14/08/2017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4BD20-050D-4F53-94EA-0059F393D7D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517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DFEDF-7C75-47EE-89E9-E8A59857BEE6}" type="datetimeFigureOut">
              <a:rPr lang="es-ES" smtClean="0"/>
              <a:t>14/08/2017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4BD20-050D-4F53-94EA-0059F393D7D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4196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DFEDF-7C75-47EE-89E9-E8A59857BEE6}" type="datetimeFigureOut">
              <a:rPr lang="es-ES" smtClean="0"/>
              <a:t>14/08/2017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4BD20-050D-4F53-94EA-0059F393D7D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9266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DFEDF-7C75-47EE-89E9-E8A59857BEE6}" type="datetimeFigureOut">
              <a:rPr lang="es-ES" smtClean="0"/>
              <a:t>14/08/2017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4BD20-050D-4F53-94EA-0059F393D7D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6813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DFEDF-7C75-47EE-89E9-E8A59857BEE6}" type="datetimeFigureOut">
              <a:rPr lang="es-ES" smtClean="0"/>
              <a:t>14/08/2017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4BD20-050D-4F53-94EA-0059F393D7D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2720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DFEDF-7C75-47EE-89E9-E8A59857BEE6}" type="datetimeFigureOut">
              <a:rPr lang="es-ES" smtClean="0"/>
              <a:t>14/08/2017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4BD20-050D-4F53-94EA-0059F393D7D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1793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DFEDF-7C75-47EE-89E9-E8A59857BEE6}" type="datetimeFigureOut">
              <a:rPr lang="es-ES" smtClean="0"/>
              <a:t>14/08/2017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4BD20-050D-4F53-94EA-0059F393D7D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4341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DFEDF-7C75-47EE-89E9-E8A59857BEE6}" type="datetimeFigureOut">
              <a:rPr lang="es-ES" smtClean="0"/>
              <a:t>14/08/2017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4BD20-050D-4F53-94EA-0059F393D7D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7987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9" t="12285" r="11311" b="12515"/>
          <a:stretch/>
        </p:blipFill>
        <p:spPr bwMode="auto">
          <a:xfrm>
            <a:off x="2651178" y="560349"/>
            <a:ext cx="3841644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 descr="http://revistadelconsumidor.gob.mx/wp-content/uploads/2011/03/recicl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65"/>
          <a:stretch/>
        </p:blipFill>
        <p:spPr bwMode="auto">
          <a:xfrm>
            <a:off x="460374" y="4355432"/>
            <a:ext cx="8288089" cy="216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11" y="6308551"/>
            <a:ext cx="241935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0734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Arial" pitchFamily="34" charset="0"/>
                <a:cs typeface="Arial" pitchFamily="34" charset="0"/>
              </a:rPr>
              <a:t>COMMUNITY SERVICE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00392" y="6381328"/>
            <a:ext cx="899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rial" pitchFamily="34" charset="0"/>
                <a:cs typeface="Arial" pitchFamily="34" charset="0"/>
              </a:rPr>
              <a:t>1-1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713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Reciclaje, Personajes, Residuos, Basu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TextBox 2"/>
          <p:cNvSpPr txBox="1"/>
          <p:nvPr/>
        </p:nvSpPr>
        <p:spPr>
          <a:xfrm>
            <a:off x="8947" y="16288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b="1" dirty="0" smtClean="0">
                <a:latin typeface="Arial" pitchFamily="34" charset="0"/>
                <a:cs typeface="Arial" pitchFamily="34" charset="0"/>
              </a:rPr>
              <a:t>TUTOR</a:t>
            </a:r>
            <a:endParaRPr lang="es-ES" sz="9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47" y="3501008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 smtClean="0">
                <a:latin typeface="Arial" pitchFamily="34" charset="0"/>
                <a:cs typeface="Arial" pitchFamily="34" charset="0"/>
              </a:rPr>
              <a:t>KIDS</a:t>
            </a:r>
          </a:p>
          <a:p>
            <a:pPr algn="ctr"/>
            <a:endParaRPr lang="es-ES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00392" y="6381328"/>
            <a:ext cx="899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rial" pitchFamily="34" charset="0"/>
                <a:cs typeface="Arial" pitchFamily="34" charset="0"/>
              </a:rPr>
              <a:t>5-2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602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734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Arial" pitchFamily="34" charset="0"/>
                <a:cs typeface="Arial" pitchFamily="34" charset="0"/>
              </a:rPr>
              <a:t>COMMUNITY SERVICE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11" y="6308551"/>
            <a:ext cx="241935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2" descr="Image result for TUTOR CHILDR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1266" name="Picture 2" descr="http://www.fosjp.org.uk/events/past_events/cleanup/girls_and_rak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73" y="487978"/>
            <a:ext cx="8295913" cy="567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100392" y="6381328"/>
            <a:ext cx="899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rial" pitchFamily="34" charset="0"/>
                <a:cs typeface="Arial" pitchFamily="34" charset="0"/>
              </a:rPr>
              <a:t>6-1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642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Reciclaje, Personajes, Residuos, Basu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TextBox 2"/>
          <p:cNvSpPr txBox="1"/>
          <p:nvPr/>
        </p:nvSpPr>
        <p:spPr>
          <a:xfrm>
            <a:off x="8947" y="16288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b="1" dirty="0" smtClean="0">
                <a:latin typeface="Arial" pitchFamily="34" charset="0"/>
                <a:cs typeface="Arial" pitchFamily="34" charset="0"/>
              </a:rPr>
              <a:t>CLEAN UP</a:t>
            </a:r>
            <a:endParaRPr lang="es-ES" sz="9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47" y="3501008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 smtClean="0">
                <a:latin typeface="Arial" pitchFamily="34" charset="0"/>
                <a:cs typeface="Arial" pitchFamily="34" charset="0"/>
              </a:rPr>
              <a:t>A PARK OR A BEACH</a:t>
            </a:r>
          </a:p>
          <a:p>
            <a:pPr algn="ctr"/>
            <a:endParaRPr lang="es-ES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00392" y="6381328"/>
            <a:ext cx="899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rial" pitchFamily="34" charset="0"/>
                <a:cs typeface="Arial" pitchFamily="34" charset="0"/>
              </a:rPr>
              <a:t>6-2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171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734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Arial" pitchFamily="34" charset="0"/>
                <a:cs typeface="Arial" pitchFamily="34" charset="0"/>
              </a:rPr>
              <a:t>COMMUNITY SERVICE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11" y="6308551"/>
            <a:ext cx="241935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2" descr="Image result for TUTOR CHILDR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4338" name="Picture 2" descr="http://img.europapress.net/fotoweb/fotonoticia_20140919132615_8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24" y="547410"/>
            <a:ext cx="8324030" cy="554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100392" y="6381328"/>
            <a:ext cx="899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rial" pitchFamily="34" charset="0"/>
                <a:cs typeface="Arial" pitchFamily="34" charset="0"/>
              </a:rPr>
              <a:t>7-1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5391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Reciclaje, Personajes, Residuos, Basu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TextBox 2"/>
          <p:cNvSpPr txBox="1"/>
          <p:nvPr/>
        </p:nvSpPr>
        <p:spPr>
          <a:xfrm>
            <a:off x="8947" y="16288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b="1" dirty="0" smtClean="0">
                <a:latin typeface="Arial" pitchFamily="34" charset="0"/>
                <a:cs typeface="Arial" pitchFamily="34" charset="0"/>
              </a:rPr>
              <a:t>FEED</a:t>
            </a:r>
            <a:endParaRPr lang="es-ES" sz="9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47" y="3501008"/>
            <a:ext cx="9144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 smtClean="0">
                <a:latin typeface="Arial" pitchFamily="34" charset="0"/>
                <a:cs typeface="Arial" pitchFamily="34" charset="0"/>
              </a:rPr>
              <a:t>A PATIENT OR</a:t>
            </a:r>
          </a:p>
          <a:p>
            <a:pPr algn="ctr"/>
            <a:r>
              <a:rPr lang="es-ES" sz="4400" dirty="0" smtClean="0">
                <a:latin typeface="Arial" pitchFamily="34" charset="0"/>
                <a:cs typeface="Arial" pitchFamily="34" charset="0"/>
              </a:rPr>
              <a:t>PETS FROM THE ANIMAL SHELTER</a:t>
            </a:r>
          </a:p>
          <a:p>
            <a:pPr algn="ctr"/>
            <a:endParaRPr lang="es-ES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00392" y="6381328"/>
            <a:ext cx="899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rial" pitchFamily="34" charset="0"/>
                <a:cs typeface="Arial" pitchFamily="34" charset="0"/>
              </a:rPr>
              <a:t>7-2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55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Reciclaje, Personajes, Residuos, Basu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TextBox 2"/>
          <p:cNvSpPr txBox="1"/>
          <p:nvPr/>
        </p:nvSpPr>
        <p:spPr>
          <a:xfrm>
            <a:off x="8947" y="16288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b="1" dirty="0" smtClean="0">
                <a:latin typeface="Arial" pitchFamily="34" charset="0"/>
                <a:cs typeface="Arial" pitchFamily="34" charset="0"/>
              </a:rPr>
              <a:t>RECYCLE</a:t>
            </a:r>
            <a:endParaRPr lang="es-ES" sz="9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47" y="3501008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 smtClean="0">
                <a:latin typeface="Arial" pitchFamily="34" charset="0"/>
                <a:cs typeface="Arial" pitchFamily="34" charset="0"/>
              </a:rPr>
              <a:t>PLASTIC, GLASS, METAL, PAPER, TEXTILES, TIRES</a:t>
            </a:r>
          </a:p>
          <a:p>
            <a:pPr algn="ctr"/>
            <a:r>
              <a:rPr lang="es-ES" sz="4400" dirty="0" smtClean="0">
                <a:latin typeface="Arial" pitchFamily="34" charset="0"/>
                <a:cs typeface="Arial" pitchFamily="34" charset="0"/>
              </a:rPr>
              <a:t>AND ELECTRONICS</a:t>
            </a:r>
            <a:endParaRPr lang="es-ES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00392" y="6381328"/>
            <a:ext cx="899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rial" pitchFamily="34" charset="0"/>
                <a:cs typeface="Arial" pitchFamily="34" charset="0"/>
              </a:rPr>
              <a:t>1-2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393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static.qatarliving.com/post/2016/03/21/Bloo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7" t="9811" b="8479"/>
          <a:stretch/>
        </p:blipFill>
        <p:spPr bwMode="auto">
          <a:xfrm>
            <a:off x="395537" y="476672"/>
            <a:ext cx="8352928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11" y="6308551"/>
            <a:ext cx="241935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10734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Arial" pitchFamily="34" charset="0"/>
                <a:cs typeface="Arial" pitchFamily="34" charset="0"/>
              </a:rPr>
              <a:t>COMMUNITY SERVICE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00392" y="6381328"/>
            <a:ext cx="899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rial" pitchFamily="34" charset="0"/>
                <a:cs typeface="Arial" pitchFamily="34" charset="0"/>
              </a:rPr>
              <a:t>2-1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871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Reciclaje, Personajes, Residuos, Basu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TextBox 2"/>
          <p:cNvSpPr txBox="1"/>
          <p:nvPr/>
        </p:nvSpPr>
        <p:spPr>
          <a:xfrm>
            <a:off x="8947" y="16288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b="1" dirty="0" smtClean="0">
                <a:latin typeface="Arial" pitchFamily="34" charset="0"/>
                <a:cs typeface="Arial" pitchFamily="34" charset="0"/>
              </a:rPr>
              <a:t>DONATE</a:t>
            </a:r>
            <a:endParaRPr lang="es-ES" sz="9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47" y="3501008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 smtClean="0">
                <a:latin typeface="Arial" pitchFamily="34" charset="0"/>
                <a:cs typeface="Arial" pitchFamily="34" charset="0"/>
              </a:rPr>
              <a:t>BLOOD, ORGANS, FOOD, TOYS, MONEY AND CLOTHING</a:t>
            </a:r>
          </a:p>
          <a:p>
            <a:pPr algn="ctr"/>
            <a:endParaRPr lang="es-ES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00392" y="6381328"/>
            <a:ext cx="899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rial" pitchFamily="34" charset="0"/>
                <a:cs typeface="Arial" pitchFamily="34" charset="0"/>
              </a:rPr>
              <a:t>2-2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601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11" y="6308551"/>
            <a:ext cx="241935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10734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Arial" pitchFamily="34" charset="0"/>
                <a:cs typeface="Arial" pitchFamily="34" charset="0"/>
              </a:rPr>
              <a:t>COMMUNITY SERVICE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280920" cy="575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100392" y="6381328"/>
            <a:ext cx="899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rial" pitchFamily="34" charset="0"/>
                <a:cs typeface="Arial" pitchFamily="34" charset="0"/>
              </a:rPr>
              <a:t>3-1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309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Reciclaje, Personajes, Residuos, Basu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TextBox 2"/>
          <p:cNvSpPr txBox="1"/>
          <p:nvPr/>
        </p:nvSpPr>
        <p:spPr>
          <a:xfrm>
            <a:off x="8947" y="16288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b="1" dirty="0" smtClean="0">
                <a:latin typeface="Arial" pitchFamily="34" charset="0"/>
                <a:cs typeface="Arial" pitchFamily="34" charset="0"/>
              </a:rPr>
              <a:t>ADOPT</a:t>
            </a:r>
            <a:endParaRPr lang="es-ES" sz="9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47" y="3501008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 smtClean="0">
                <a:latin typeface="Arial" pitchFamily="34" charset="0"/>
                <a:cs typeface="Arial" pitchFamily="34" charset="0"/>
              </a:rPr>
              <a:t>A PET, A CHILD, A HIGHWAY, </a:t>
            </a:r>
          </a:p>
          <a:p>
            <a:pPr algn="ctr"/>
            <a:r>
              <a:rPr lang="es-ES" sz="4400" dirty="0" smtClean="0">
                <a:latin typeface="Arial" pitchFamily="34" charset="0"/>
                <a:cs typeface="Arial" pitchFamily="34" charset="0"/>
              </a:rPr>
              <a:t>A PLANT OR A TREE</a:t>
            </a:r>
          </a:p>
          <a:p>
            <a:pPr algn="ctr"/>
            <a:endParaRPr lang="es-ES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00392" y="6381328"/>
            <a:ext cx="899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rial" pitchFamily="34" charset="0"/>
                <a:cs typeface="Arial" pitchFamily="34" charset="0"/>
              </a:rPr>
              <a:t>3-2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524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11" y="6308551"/>
            <a:ext cx="241935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10734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Arial" pitchFamily="34" charset="0"/>
                <a:cs typeface="Arial" pitchFamily="34" charset="0"/>
              </a:rPr>
              <a:t>COMMUNITY SERVICE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https://i.ytimg.com/vi/kY61VsrF4Cw/maxres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12" y="490503"/>
            <a:ext cx="8375576" cy="581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100392" y="6381328"/>
            <a:ext cx="899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rial" pitchFamily="34" charset="0"/>
                <a:cs typeface="Arial" pitchFamily="34" charset="0"/>
              </a:rPr>
              <a:t>4-1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603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Reciclaje, Personajes, Residuos, Basu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TextBox 2"/>
          <p:cNvSpPr txBox="1"/>
          <p:nvPr/>
        </p:nvSpPr>
        <p:spPr>
          <a:xfrm>
            <a:off x="8947" y="16288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b="1" dirty="0" smtClean="0">
                <a:latin typeface="Arial" pitchFamily="34" charset="0"/>
                <a:cs typeface="Arial" pitchFamily="34" charset="0"/>
              </a:rPr>
              <a:t>PLANT</a:t>
            </a:r>
            <a:endParaRPr lang="es-ES" sz="9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47" y="3501008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 smtClean="0">
                <a:latin typeface="Arial" pitchFamily="34" charset="0"/>
                <a:cs typeface="Arial" pitchFamily="34" charset="0"/>
              </a:rPr>
              <a:t>A TREE</a:t>
            </a:r>
          </a:p>
          <a:p>
            <a:pPr algn="ctr"/>
            <a:endParaRPr lang="es-ES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00392" y="6381328"/>
            <a:ext cx="899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rial" pitchFamily="34" charset="0"/>
                <a:cs typeface="Arial" pitchFamily="34" charset="0"/>
              </a:rPr>
              <a:t>4-2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178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734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Arial" pitchFamily="34" charset="0"/>
                <a:cs typeface="Arial" pitchFamily="34" charset="0"/>
              </a:rPr>
              <a:t>COMMUNITY SERVICE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11" y="6308551"/>
            <a:ext cx="241935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2" descr="Image result for TUTOR CHILDR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6149" name="Picture 5" descr="http://www.northlightnannies.com/wp-content/uploads/2011/04/iStock_000012706899X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35" y="548680"/>
            <a:ext cx="8223521" cy="553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100392" y="6381328"/>
            <a:ext cx="899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Arial" pitchFamily="34" charset="0"/>
                <a:cs typeface="Arial" pitchFamily="34" charset="0"/>
              </a:rPr>
              <a:t>5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-1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9436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90</Words>
  <Application>Microsoft Office PowerPoint</Application>
  <PresentationFormat>Letter Paper (8.5x11 in)</PresentationFormat>
  <Paragraphs>38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Juicy English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Yavet Flores</dc:creator>
  <cp:lastModifiedBy>Yavet Flores</cp:lastModifiedBy>
  <cp:revision>11</cp:revision>
  <dcterms:created xsi:type="dcterms:W3CDTF">2016-07-10T15:16:49Z</dcterms:created>
  <dcterms:modified xsi:type="dcterms:W3CDTF">2017-08-14T22:16:01Z</dcterms:modified>
</cp:coreProperties>
</file>