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"/>
  </p:notesMasterIdLst>
  <p:sldIdLst>
    <p:sldId id="264" r:id="rId2"/>
    <p:sldId id="265" r:id="rId3"/>
    <p:sldId id="266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10" autoAdjust="0"/>
    <p:restoredTop sz="94660"/>
  </p:normalViewPr>
  <p:slideViewPr>
    <p:cSldViewPr>
      <p:cViewPr>
        <p:scale>
          <a:sx n="70" d="100"/>
          <a:sy n="70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0BDB4-38DF-4A83-AFD9-7F8486B8EC4C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4D83B-9AD1-4699-ABD6-32F747D518E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432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4D83B-9AD1-4699-ABD6-32F747D518E6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0510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4D83B-9AD1-4699-ABD6-32F747D518E6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0510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4D83B-9AD1-4699-ABD6-32F747D518E6}" type="slidenum">
              <a:rPr lang="es-MX" smtClean="0"/>
              <a:pPr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0510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14236B69-D441-428E-B166-D68BB61899B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14236B69-D441-428E-B166-D68BB61899B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14236B69-D441-428E-B166-D68BB61899B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55ECE1E-943D-4964-B8D6-220254A0B1A4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4236B69-D441-428E-B166-D68BB61899B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icyenglish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icyenglish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icyenglish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71224"/>
            <a:ext cx="791073" cy="11521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331736"/>
            <a:ext cx="791073" cy="2819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19673" y="660834"/>
            <a:ext cx="1282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Unit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 1 P1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9273" y="188640"/>
            <a:ext cx="268867" cy="1332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1073" y="188640"/>
            <a:ext cx="83529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Go shopping</a:t>
            </a:r>
            <a:endParaRPr lang="en-US" sz="2800" b="1" dirty="0">
              <a:solidFill>
                <a:schemeClr val="bg1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1073" y="692696"/>
            <a:ext cx="8352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I. Read the conversation and answer the questions.</a:t>
            </a:r>
            <a:endParaRPr lang="es-MX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2664297" y="6435341"/>
            <a:ext cx="6372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For more Free Worksheets, PowerPoint presentations and more visit </a:t>
            </a:r>
            <a:r>
              <a:rPr lang="en-US" sz="1200" dirty="0" smtClean="0">
                <a:hlinkClick r:id="rId3"/>
              </a:rPr>
              <a:t>www.juicyenglish.com</a:t>
            </a:r>
            <a:r>
              <a:rPr lang="en-US" sz="1200" dirty="0" smtClean="0"/>
              <a:t> now</a:t>
            </a:r>
            <a:r>
              <a:rPr lang="en-US" sz="1200" dirty="0"/>
              <a:t>!</a:t>
            </a:r>
            <a:endParaRPr lang="es-ES" sz="1200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-350910" y="685365"/>
            <a:ext cx="1331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2nd Grade</a:t>
            </a:r>
            <a:endParaRPr lang="es-MX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53" name="Picture 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11" y="6308551"/>
            <a:ext cx="24193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0" y="3383657"/>
            <a:ext cx="866944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396206"/>
              </p:ext>
            </p:extLst>
          </p:nvPr>
        </p:nvGraphicFramePr>
        <p:xfrm>
          <a:off x="107504" y="1628800"/>
          <a:ext cx="5447030" cy="44577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403967"/>
                <a:gridCol w="4043063"/>
              </a:tblGrid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1) Megan: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2) </a:t>
                      </a:r>
                      <a:r>
                        <a:rPr lang="es-E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Susan</a:t>
                      </a: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3) Megan: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4) </a:t>
                      </a:r>
                      <a:r>
                        <a:rPr lang="es-E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Susan</a:t>
                      </a: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5) Megan: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6) Susan:</a:t>
                      </a:r>
                      <a:endParaRPr lang="es-ES" sz="15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ES" sz="15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7) Megan:</a:t>
                      </a:r>
                      <a:endParaRPr lang="es-ES" sz="15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(5 min. later)</a:t>
                      </a:r>
                      <a:endParaRPr lang="es-ES" sz="15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8) Susan:</a:t>
                      </a:r>
                      <a:endParaRPr lang="es-ES" sz="15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9) Megan:</a:t>
                      </a:r>
                      <a:endParaRPr lang="es-E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Susan, what do you think of this blouse?</a:t>
                      </a:r>
                      <a:endParaRPr lang="es-ES" sz="15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 don’t like that color. The red blouse is </a:t>
                      </a: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nicer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than the white one.</a:t>
                      </a:r>
                      <a:endParaRPr lang="es-ES" sz="15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But the red one is </a:t>
                      </a: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more expensive </a:t>
                      </a: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than </a:t>
                      </a:r>
                      <a:endParaRPr lang="es-ES" sz="15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this one!</a:t>
                      </a:r>
                      <a:endParaRPr lang="es-ES" sz="15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Really? </a:t>
                      </a:r>
                      <a:r>
                        <a:rPr lang="en-US" sz="1500" b="1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How much is red one?</a:t>
                      </a:r>
                      <a:endParaRPr lang="es-ES" sz="1500" b="1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It’s $22.</a:t>
                      </a:r>
                      <a:endParaRPr lang="es-ES" sz="15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Mmm</a:t>
                      </a: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500" b="1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Why don’t you try it on? </a:t>
                      </a:r>
                      <a:endParaRPr lang="es-ES" sz="1500" b="1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The changing rooms are over there.</a:t>
                      </a:r>
                      <a:endParaRPr lang="es-ES" sz="15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Yes, why not?</a:t>
                      </a:r>
                      <a:endParaRPr lang="es-ES" sz="15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ES" sz="15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Wow, you look great!</a:t>
                      </a:r>
                      <a:endParaRPr lang="es-ES" sz="15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 like it. I’ll take it.</a:t>
                      </a:r>
                      <a:endParaRPr lang="es-E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5" name="Picture 24" descr="C:\Documents and Settings\Administrador\Mis documentos\Downloads\clothing-39384_640.pn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5676"/>
          <a:stretch/>
        </p:blipFill>
        <p:spPr bwMode="auto">
          <a:xfrm>
            <a:off x="6516216" y="1988840"/>
            <a:ext cx="1801738" cy="17622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C:\Documents and Settings\Administrador\Mis documentos\Downloads\clothing-39384_640.png"/>
          <p:cNvPicPr/>
          <p:nvPr/>
        </p:nvPicPr>
        <p:blipFill rotWithShape="1"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5676"/>
          <a:stretch/>
        </p:blipFill>
        <p:spPr bwMode="auto">
          <a:xfrm>
            <a:off x="6567575" y="4281498"/>
            <a:ext cx="1801738" cy="17622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44208" y="1520641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Blouses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16216" y="3861048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latin typeface="Arial" pitchFamily="34" charset="0"/>
                <a:cs typeface="Arial" pitchFamily="34" charset="0"/>
              </a:rPr>
              <a:t>White $20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24997" y="6096375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latin typeface="Arial" pitchFamily="34" charset="0"/>
                <a:cs typeface="Arial" pitchFamily="34" charset="0"/>
              </a:rPr>
              <a:t>Red $22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09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71224"/>
            <a:ext cx="791073" cy="11521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331736"/>
            <a:ext cx="791073" cy="2819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19673" y="660834"/>
            <a:ext cx="1282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Unit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 1 P1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9273" y="188640"/>
            <a:ext cx="268867" cy="1332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1073" y="188640"/>
            <a:ext cx="83529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Go shopping</a:t>
            </a:r>
            <a:endParaRPr lang="en-US" sz="2800" b="1" dirty="0">
              <a:solidFill>
                <a:schemeClr val="bg1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2664297" y="6435341"/>
            <a:ext cx="6372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For more Free Worksheets, PowerPoint presentations and more visit </a:t>
            </a:r>
            <a:r>
              <a:rPr lang="en-US" sz="1200" dirty="0" smtClean="0">
                <a:hlinkClick r:id="rId3"/>
              </a:rPr>
              <a:t>www.juicyenglish.com</a:t>
            </a:r>
            <a:r>
              <a:rPr lang="en-US" sz="1200" dirty="0" smtClean="0"/>
              <a:t> now</a:t>
            </a:r>
            <a:r>
              <a:rPr lang="en-US" sz="1200" dirty="0"/>
              <a:t>!</a:t>
            </a:r>
            <a:endParaRPr lang="es-ES" sz="1200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-350910" y="685365"/>
            <a:ext cx="1331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2nd Grade</a:t>
            </a:r>
            <a:endParaRPr lang="es-MX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53" name="Picture 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11" y="6308551"/>
            <a:ext cx="24193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210887"/>
              </p:ext>
            </p:extLst>
          </p:nvPr>
        </p:nvGraphicFramePr>
        <p:xfrm>
          <a:off x="145811" y="1484784"/>
          <a:ext cx="8746669" cy="46329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770005"/>
                <a:gridCol w="5976664"/>
              </a:tblGrid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What was the conversation about?</a:t>
                      </a:r>
                      <a:endParaRPr lang="es-ES" sz="16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Is the conversation formal or informal?</a:t>
                      </a:r>
                      <a:endParaRPr lang="es-ES" sz="16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7051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ES" sz="16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7051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ES" sz="16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lvl="0" indent="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3. What is the relationship </a:t>
                      </a:r>
                    </a:p>
                    <a:p>
                      <a:pPr marL="0" lvl="0" indent="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between the speakers?</a:t>
                      </a:r>
                    </a:p>
                    <a:p>
                      <a:pPr marL="0" lvl="0" indent="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4. What 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was the purpose of </a:t>
                      </a:r>
                      <a:endParaRPr lang="en-US" sz="16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lvl="0" indent="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the 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conversation?</a:t>
                      </a:r>
                      <a:endParaRPr lang="es-ES" sz="16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  <a:sym typeface="Wingdings"/>
                        </a:rPr>
                        <a:t>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About stores         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  <a:sym typeface="Wingdings"/>
                        </a:rPr>
                        <a:t>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About clothes          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  <a:sym typeface="Wingdings"/>
                        </a:rPr>
                        <a:t>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About discounts            </a:t>
                      </a:r>
                      <a:endParaRPr lang="es-ES" sz="16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Arial" pitchFamily="34" charset="0"/>
                        <a:cs typeface="Arial" pitchFamily="34" charset="0"/>
                        <a:sym typeface="Wingding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  <a:sym typeface="Wingdings"/>
                        </a:rPr>
                        <a:t>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Formal (Follow strict rules and a pre-established channel) </a:t>
                      </a:r>
                      <a:endParaRPr lang="es-ES" sz="16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  <a:sym typeface="Wingdings"/>
                        </a:rPr>
                        <a:t>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Informal (It’s flexible and easy to understand, e.g. conversation between friends)</a:t>
                      </a:r>
                      <a:endParaRPr lang="es-ES" sz="16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ES" sz="16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  <a:sym typeface="Wingdings"/>
                        </a:rPr>
                        <a:t>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They are the costumer and seller         They are friends</a:t>
                      </a:r>
                      <a:endParaRPr lang="es-ES" sz="16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Arial" pitchFamily="34" charset="0"/>
                        <a:cs typeface="Arial" pitchFamily="34" charset="0"/>
                        <a:sym typeface="Wingdings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50" dirty="0" smtClean="0">
                        <a:effectLst/>
                        <a:latin typeface="Arial" pitchFamily="34" charset="0"/>
                        <a:cs typeface="Arial" pitchFamily="34" charset="0"/>
                        <a:sym typeface="Wingdings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  <a:sym typeface="Wingdings"/>
                        </a:rPr>
                        <a:t>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Giving suggestions       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  <a:sym typeface="Wingdings"/>
                        </a:rPr>
                        <a:t>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Selling clothes    </a:t>
                      </a:r>
                      <a:endParaRPr lang="es-ES" sz="16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67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71224"/>
            <a:ext cx="791073" cy="11521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331736"/>
            <a:ext cx="791073" cy="2819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19673" y="660834"/>
            <a:ext cx="1282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Unit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 1 P1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9273" y="188640"/>
            <a:ext cx="268867" cy="1332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1073" y="188640"/>
            <a:ext cx="83529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Go shopping</a:t>
            </a:r>
            <a:endParaRPr lang="en-US" sz="2800" b="1" dirty="0">
              <a:solidFill>
                <a:schemeClr val="bg1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1073" y="692696"/>
            <a:ext cx="8352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II.  Discuss these questions with your partner.</a:t>
            </a:r>
            <a:endParaRPr lang="es-MX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2664297" y="6435341"/>
            <a:ext cx="6372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For more Free Worksheets, PowerPoint presentations and more visit </a:t>
            </a:r>
            <a:r>
              <a:rPr lang="en-US" sz="1200" dirty="0" smtClean="0">
                <a:hlinkClick r:id="rId3"/>
              </a:rPr>
              <a:t>www.juicyenglish.com</a:t>
            </a:r>
            <a:r>
              <a:rPr lang="en-US" sz="1200" dirty="0" smtClean="0"/>
              <a:t> now</a:t>
            </a:r>
            <a:r>
              <a:rPr lang="en-US" sz="1200" dirty="0"/>
              <a:t>!</a:t>
            </a:r>
            <a:endParaRPr lang="es-ES" sz="1200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-350910" y="685365"/>
            <a:ext cx="1331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2nd Grade</a:t>
            </a:r>
            <a:endParaRPr lang="es-MX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53" name="Picture 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11" y="6308551"/>
            <a:ext cx="24193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" y="185934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300000"/>
              </a:lnSpc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What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was the last item of clothing you bought? </a:t>
            </a:r>
          </a:p>
          <a:p>
            <a:pPr marL="342900" indent="-342900" algn="ctr">
              <a:lnSpc>
                <a:spcPct val="300000"/>
              </a:lnSpc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Where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and when did you buy it? </a:t>
            </a:r>
          </a:p>
          <a:p>
            <a:pPr marL="342900" indent="-342900" algn="ctr">
              <a:lnSpc>
                <a:spcPct val="300000"/>
              </a:lnSpc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Are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you happy with it? Why? </a:t>
            </a:r>
          </a:p>
        </p:txBody>
      </p:sp>
    </p:spTree>
    <p:extLst>
      <p:ext uri="{BB962C8B-B14F-4D97-AF65-F5344CB8AC3E}">
        <p14:creationId xmlns:p14="http://schemas.microsoft.com/office/powerpoint/2010/main" val="303981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1652</TotalTime>
  <Words>242</Words>
  <Application>Microsoft Office PowerPoint</Application>
  <PresentationFormat>Presentación en pantalla (4:3)</PresentationFormat>
  <Paragraphs>65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Decatur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about personal possessions that are near or far from speakers.</dc:title>
  <dc:creator>Yavet Ivan Flores Espino</dc:creator>
  <cp:lastModifiedBy>Yavet Flores</cp:lastModifiedBy>
  <cp:revision>115</cp:revision>
  <dcterms:created xsi:type="dcterms:W3CDTF">2011-11-16T07:42:47Z</dcterms:created>
  <dcterms:modified xsi:type="dcterms:W3CDTF">2017-06-30T01:04:48Z</dcterms:modified>
</cp:coreProperties>
</file>