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5" autoAdjust="0"/>
    <p:restoredTop sz="94671" autoAdjust="0"/>
  </p:normalViewPr>
  <p:slideViewPr>
    <p:cSldViewPr>
      <p:cViewPr varScale="1">
        <p:scale>
          <a:sx n="66" d="100"/>
          <a:sy n="66" d="100"/>
        </p:scale>
        <p:origin x="-7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957EF-25BB-405C-AF2D-A666F1EF6416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8CE64-5F8F-4E12-ADF4-9FC2B2C501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2023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6EA81F7-B5A0-421A-8A30-210310F2FF6D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F421511-130E-493A-9D2B-FA161E242B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81F7-B5A0-421A-8A30-210310F2FF6D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1511-130E-493A-9D2B-FA161E242B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81F7-B5A0-421A-8A30-210310F2FF6D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1511-130E-493A-9D2B-FA161E242B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81F7-B5A0-421A-8A30-210310F2FF6D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1511-130E-493A-9D2B-FA161E242B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81F7-B5A0-421A-8A30-210310F2FF6D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1511-130E-493A-9D2B-FA161E242B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81F7-B5A0-421A-8A30-210310F2FF6D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1511-130E-493A-9D2B-FA161E242B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EA81F7-B5A0-421A-8A30-210310F2FF6D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421511-130E-493A-9D2B-FA161E242B80}" type="slidenum">
              <a:rPr lang="es-ES" smtClean="0"/>
              <a:t>‹Nº›</a:t>
            </a:fld>
            <a:endParaRPr lang="es-E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6EA81F7-B5A0-421A-8A30-210310F2FF6D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F421511-130E-493A-9D2B-FA161E242B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81F7-B5A0-421A-8A30-210310F2FF6D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1511-130E-493A-9D2B-FA161E242B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81F7-B5A0-421A-8A30-210310F2FF6D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1511-130E-493A-9D2B-FA161E242B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81F7-B5A0-421A-8A30-210310F2FF6D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1511-130E-493A-9D2B-FA161E242B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6EA81F7-B5A0-421A-8A30-210310F2FF6D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F421511-130E-493A-9D2B-FA161E242B8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5.png"/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png"/><Relationship Id="rId5" Type="http://schemas.openxmlformats.org/officeDocument/2006/relationships/image" Target="../media/image2.png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1.bin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56176" y="64533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Third grade – Unit 2 Part 1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1" name="Pictur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492113"/>
            <a:ext cx="1584176" cy="330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30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152400" y="1057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35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304800" y="1209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" name="Rectangle 41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" name="Rectangle 45"/>
          <p:cNvSpPr>
            <a:spLocks noChangeArrowheads="1"/>
          </p:cNvSpPr>
          <p:nvPr/>
        </p:nvSpPr>
        <p:spPr bwMode="auto">
          <a:xfrm>
            <a:off x="609600" y="1514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7620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" name="Rectangle 48"/>
          <p:cNvSpPr>
            <a:spLocks noChangeArrowheads="1"/>
          </p:cNvSpPr>
          <p:nvPr/>
        </p:nvSpPr>
        <p:spPr bwMode="auto">
          <a:xfrm>
            <a:off x="762000" y="1666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Rectangle 51"/>
          <p:cNvSpPr>
            <a:spLocks noChangeArrowheads="1"/>
          </p:cNvSpPr>
          <p:nvPr/>
        </p:nvSpPr>
        <p:spPr bwMode="auto">
          <a:xfrm>
            <a:off x="152400" y="104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" name="Rectangle 53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304800" y="1200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56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7"/>
          <p:cNvSpPr>
            <a:spLocks noChangeArrowheads="1"/>
          </p:cNvSpPr>
          <p:nvPr/>
        </p:nvSpPr>
        <p:spPr bwMode="auto">
          <a:xfrm>
            <a:off x="45720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10 Rectángulo"/>
          <p:cNvSpPr/>
          <p:nvPr/>
        </p:nvSpPr>
        <p:spPr>
          <a:xfrm>
            <a:off x="0" y="1047750"/>
            <a:ext cx="9107488" cy="15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0" y="53996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 TO PERFORM EXPERIMENTS</a:t>
            </a:r>
            <a:endParaRPr lang="en-US" sz="3200" b="1" dirty="0"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-36512" y="120015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Match the instructions with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8314"/>
              </p:ext>
            </p:extLst>
          </p:nvPr>
        </p:nvGraphicFramePr>
        <p:xfrm>
          <a:off x="126322" y="1723753"/>
          <a:ext cx="3581581" cy="4513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1581"/>
              </a:tblGrid>
              <a:tr h="82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Fill a glass with water.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30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Mix the sugar, flour and 3 eggs in a bowl.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82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Add drops of food coloring.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2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Squeeze some lemons.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82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Shake the jar vigorously.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886529"/>
              </p:ext>
            </p:extLst>
          </p:nvPr>
        </p:nvGraphicFramePr>
        <p:xfrm>
          <a:off x="7334556" y="1484784"/>
          <a:ext cx="1197884" cy="1103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Imagen de mapa de bits" r:id="rId4" imgW="3685714" imgH="2467319" progId="Paint.Picture">
                  <p:embed/>
                </p:oleObj>
              </mc:Choice>
              <mc:Fallback>
                <p:oleObj name="Imagen de mapa de bits" r:id="rId4" imgW="3685714" imgH="2467319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556" y="1484784"/>
                        <a:ext cx="1197884" cy="11039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" name="2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347072"/>
              </p:ext>
            </p:extLst>
          </p:nvPr>
        </p:nvGraphicFramePr>
        <p:xfrm>
          <a:off x="6372200" y="2564904"/>
          <a:ext cx="127469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Imagen de mapa de bits" r:id="rId6" imgW="1181265" imgH="1961905" progId="Paint.Picture">
                  <p:embed/>
                </p:oleObj>
              </mc:Choice>
              <mc:Fallback>
                <p:oleObj name="Imagen de mapa de bits" r:id="rId6" imgW="1181265" imgH="1961905" progId="Paint.Picture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2564904"/>
                        <a:ext cx="1274694" cy="1152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152400" y="600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auto">
          <a:xfrm>
            <a:off x="304800" y="752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" name="45 Imagen" descr="http://www.cyh.com/HealthTopics/library/Parent_bottlefeed_6-5.gif"/>
          <p:cNvPicPr/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172" y="4533528"/>
            <a:ext cx="1041164" cy="112772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" name="3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825051"/>
              </p:ext>
            </p:extLst>
          </p:nvPr>
        </p:nvGraphicFramePr>
        <p:xfrm>
          <a:off x="7413364" y="5368849"/>
          <a:ext cx="1080120" cy="1055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Imagen de mapa de bits" r:id="rId10" imgW="1047619" imgH="1448002" progId="Paint.Picture">
                  <p:embed/>
                </p:oleObj>
              </mc:Choice>
              <mc:Fallback>
                <p:oleObj name="Imagen de mapa de bits" r:id="rId10" imgW="1047619" imgH="1448002" progId="Paint.Picture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1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364" y="5368849"/>
                        <a:ext cx="1080120" cy="10555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21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" name="3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499352"/>
              </p:ext>
            </p:extLst>
          </p:nvPr>
        </p:nvGraphicFramePr>
        <p:xfrm>
          <a:off x="7413295" y="3425577"/>
          <a:ext cx="1119145" cy="1011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Imagen de mapa de bits" r:id="rId12" imgW="1647619" imgH="1676634" progId="Paint.Picture">
                  <p:embed/>
                </p:oleObj>
              </mc:Choice>
              <mc:Fallback>
                <p:oleObj name="Imagen de mapa de bits" r:id="rId12" imgW="1647619" imgH="1676634" progId="Paint.Picture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lum bright="2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295" y="3425577"/>
                        <a:ext cx="1119145" cy="10115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24"/>
          <p:cNvSpPr>
            <a:spLocks noChangeArrowheads="1"/>
          </p:cNvSpPr>
          <p:nvPr/>
        </p:nvSpPr>
        <p:spPr bwMode="auto">
          <a:xfrm>
            <a:off x="457200" y="904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" name="48 Rectángulo"/>
          <p:cNvSpPr/>
          <p:nvPr/>
        </p:nvSpPr>
        <p:spPr>
          <a:xfrm>
            <a:off x="6591458" y="1549924"/>
            <a:ext cx="59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7650711" y="2625654"/>
            <a:ext cx="631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5" name="54 Rectángulo"/>
          <p:cNvSpPr/>
          <p:nvPr/>
        </p:nvSpPr>
        <p:spPr>
          <a:xfrm>
            <a:off x="6660232" y="371703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6" name="55 Rectángulo"/>
          <p:cNvSpPr/>
          <p:nvPr/>
        </p:nvSpPr>
        <p:spPr>
          <a:xfrm>
            <a:off x="7662734" y="4437112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6660232" y="5530006"/>
            <a:ext cx="59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388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56176" y="64533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Third grade – Unit 2 Part 1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0" y="2067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1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492113"/>
            <a:ext cx="1584176" cy="330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30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152400" y="1057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35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304800" y="1209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" name="Rectangle 41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" name="Rectangle 45"/>
          <p:cNvSpPr>
            <a:spLocks noChangeArrowheads="1"/>
          </p:cNvSpPr>
          <p:nvPr/>
        </p:nvSpPr>
        <p:spPr bwMode="auto">
          <a:xfrm>
            <a:off x="609600" y="1514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7620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" name="Rectangle 48"/>
          <p:cNvSpPr>
            <a:spLocks noChangeArrowheads="1"/>
          </p:cNvSpPr>
          <p:nvPr/>
        </p:nvSpPr>
        <p:spPr bwMode="auto">
          <a:xfrm>
            <a:off x="762000" y="1666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Rectangle 51"/>
          <p:cNvSpPr>
            <a:spLocks noChangeArrowheads="1"/>
          </p:cNvSpPr>
          <p:nvPr/>
        </p:nvSpPr>
        <p:spPr bwMode="auto">
          <a:xfrm>
            <a:off x="152400" y="104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" name="Rectangle 53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304800" y="1200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56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7"/>
          <p:cNvSpPr>
            <a:spLocks noChangeArrowheads="1"/>
          </p:cNvSpPr>
          <p:nvPr/>
        </p:nvSpPr>
        <p:spPr bwMode="auto">
          <a:xfrm>
            <a:off x="45720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10 Rectángulo"/>
          <p:cNvSpPr/>
          <p:nvPr/>
        </p:nvSpPr>
        <p:spPr>
          <a:xfrm>
            <a:off x="0" y="1047750"/>
            <a:ext cx="9107488" cy="15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0" y="53996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 TO PERFORM EXPERIMENTS</a:t>
            </a:r>
            <a:endParaRPr lang="en-US" sz="3200" b="1" dirty="0"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-36512" y="120015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II. Complete the instructions with the correct verb.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152400" y="600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auto">
          <a:xfrm>
            <a:off x="304800" y="752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" name="Rectangle 21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Rectangle 24"/>
          <p:cNvSpPr>
            <a:spLocks noChangeArrowheads="1"/>
          </p:cNvSpPr>
          <p:nvPr/>
        </p:nvSpPr>
        <p:spPr bwMode="auto">
          <a:xfrm>
            <a:off x="457200" y="904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385478"/>
              </p:ext>
            </p:extLst>
          </p:nvPr>
        </p:nvGraphicFramePr>
        <p:xfrm>
          <a:off x="179512" y="2325840"/>
          <a:ext cx="8640960" cy="3839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0"/>
              </a:tblGrid>
              <a:tr h="352839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26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 </a:t>
                      </a: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ingredients with a spoon.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__________________ </a:t>
                      </a: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tablespoons of baking soda.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__________________ </a:t>
                      </a: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bottle with vinegar.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__________________ </a:t>
                      </a: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oil, water and salt.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2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__________________ </a:t>
                      </a: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oranges.</a:t>
                      </a:r>
                      <a:endParaRPr lang="en-US" sz="2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13" name="12 Rectángulo"/>
          <p:cNvSpPr/>
          <p:nvPr/>
        </p:nvSpPr>
        <p:spPr>
          <a:xfrm>
            <a:off x="1619672" y="1666875"/>
            <a:ext cx="5832648" cy="75401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Squeeze - Mix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x2) – Add -Fill</a:t>
            </a:r>
          </a:p>
        </p:txBody>
      </p:sp>
    </p:spTree>
    <p:extLst>
      <p:ext uri="{BB962C8B-B14F-4D97-AF65-F5344CB8AC3E}">
        <p14:creationId xmlns:p14="http://schemas.microsoft.com/office/powerpoint/2010/main" val="316275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332</TotalTime>
  <Words>140</Words>
  <Application>Microsoft Office PowerPoint</Application>
  <PresentationFormat>Presentación en pantalla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Urban</vt:lpstr>
      <vt:lpstr>Imagen de Paintbrush</vt:lpstr>
      <vt:lpstr>Presentación de PowerPoint</vt:lpstr>
      <vt:lpstr>Presentación de PowerPoint</vt:lpstr>
    </vt:vector>
  </TitlesOfParts>
  <Company>Elements v3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an egg float in salt water</dc:title>
  <dc:creator>Yavet Flores</dc:creator>
  <cp:lastModifiedBy>Yavet Flores</cp:lastModifiedBy>
  <cp:revision>27</cp:revision>
  <dcterms:created xsi:type="dcterms:W3CDTF">2014-10-26T23:01:40Z</dcterms:created>
  <dcterms:modified xsi:type="dcterms:W3CDTF">2017-11-12T01:26:12Z</dcterms:modified>
</cp:coreProperties>
</file>