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7" r:id="rId3"/>
    <p:sldId id="288" r:id="rId4"/>
    <p:sldId id="292" r:id="rId5"/>
    <p:sldId id="293" r:id="rId6"/>
    <p:sldId id="297" r:id="rId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202082"/>
    <a:srgbClr val="2828A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648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EC93B-8991-4F8D-B416-14D5700DE780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95973-18C9-4865-B4EA-90C6258D5A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2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4EBF-B695-4908-94BB-45297B6199A4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2D30A-E13C-427A-9DD3-61B94F4DCC2F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693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08C20-6D48-47C7-96E7-2767DE1DA75C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4A73-D493-4D76-8EAC-835270D673B5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593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4AF3-48F2-4319-AA2E-9926AE844A75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8C5B2-A7F7-4714-9899-5FD30F5A735F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79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A3EE8-D132-4A2D-9A66-7D7F2906B74F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D5F1-FBFF-4A01-AF3C-308A50C685B1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973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2D63D-135D-46D4-B0D0-7FCEBB4C3725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2D45-5B9A-44B7-B85A-997BF9B601AC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868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2941E-2C50-4D58-BCF8-49B94B33267F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6B7B-030E-4A9C-916C-2D7A783E2711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310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F8F7-7E69-470C-AECB-68A8E08BA2A6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B75AB-E193-4397-A21F-4C51344E0106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272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98FD-1A1E-4036-B0CB-00AF79905B88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776FC-890D-4DD1-8B85-EB92322A753D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187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C811B-46A2-4C94-BA67-5B47CBD677C5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1BD04-DA11-448C-85E2-DBD74AED0D47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795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62D0-F189-48C1-ABBE-184A5A55CEC3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164ED-0FCE-40DB-99A6-8EA7B7B87B18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915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C7675-4AEA-4EFB-8134-296716173E26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66C9-1359-4803-BA01-B9B1CA3B0787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69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título del patrón</a:t>
            </a:r>
            <a:endParaRPr lang="en-US" alt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n-US" alt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CE1B39-7731-4697-BB4A-1627B06B08A0}" type="datetimeFigureOut">
              <a:rPr lang="hu-HU"/>
              <a:pPr>
                <a:defRPr/>
              </a:pPr>
              <a:t>2019.07.15.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42C82D-A17F-4B5C-9008-49D0323DAB42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75656" y="2132856"/>
            <a:ext cx="6192688" cy="16561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word parts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2420888"/>
            <a:ext cx="180020" cy="10801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8172400" y="2402374"/>
            <a:ext cx="180020" cy="10801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Rectángulo"/>
          <p:cNvSpPr/>
          <p:nvPr/>
        </p:nvSpPr>
        <p:spPr>
          <a:xfrm>
            <a:off x="3547423" y="1484784"/>
            <a:ext cx="173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GRADE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57791" y="4077072"/>
            <a:ext cx="911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3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:\Google drive\05 Juicy English\00 Juicy English\Slog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190" y="5800252"/>
            <a:ext cx="1651620" cy="68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892904" y="2482503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Entry word /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Headword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260350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911954" y="4689336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sentence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39552" y="620688"/>
            <a:ext cx="37444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colored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he-</a:t>
            </a:r>
            <a:r>
              <a:rPr lang="es-MX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</a:t>
            </a:r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620</a:t>
            </a: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s.c.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(fig.)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cerebro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jefe,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mandamás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(de un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cabello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won by a head =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ganó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MX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22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892904" y="260350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Pronunciation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4902354" y="2493769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sentence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911954" y="4689360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Abbreviation of the part of speech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39552" y="620688"/>
            <a:ext cx="37444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colored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he-</a:t>
            </a:r>
            <a:r>
              <a:rPr lang="es-MX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</a:t>
            </a:r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620</a:t>
            </a: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s.c.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(fig.)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cerebro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jefe,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mandamás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(de un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cabello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won by a head =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ganó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MX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70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892904" y="2482503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sentence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260350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911954" y="4689336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Headword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39552" y="620688"/>
            <a:ext cx="37444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colored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he-</a:t>
            </a:r>
            <a:r>
              <a:rPr lang="es-MX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</a:t>
            </a:r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620</a:t>
            </a: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s.c.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(fig.)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cerebro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jefe,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mandamás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(de un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cabello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won by a head =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ganó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MX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10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919178" y="4689088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Abbreviation of the part of speech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260350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Guide words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896000" y="2474719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39552" y="620688"/>
            <a:ext cx="37444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colored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he-</a:t>
            </a:r>
            <a:r>
              <a:rPr lang="es-MX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</a:t>
            </a:r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620</a:t>
            </a: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s.c.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(fig.)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cerebro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jefe,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mandamás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(de un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cabello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won by a head =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ganó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MX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5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919178" y="4689088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260350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sentence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896000" y="2474719"/>
            <a:ext cx="3780000" cy="1980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Headword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39552" y="620688"/>
            <a:ext cx="37444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colored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s-MX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s-MX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he-</a:t>
            </a:r>
            <a:r>
              <a:rPr lang="es-MX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</a:t>
            </a:r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620</a:t>
            </a:r>
          </a:p>
          <a:p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s.c.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(fig.)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cerebro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jefe,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mandamás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organización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(de un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cabello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won by a head =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ganó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cabeza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MX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1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831</TotalTime>
  <Words>335</Words>
  <Application>Microsoft Office PowerPoint</Application>
  <PresentationFormat>Presentación en pantalla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Somogyi TISZK Dráva Völgye Középiskola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Yavet Flores</dc:creator>
  <cp:lastModifiedBy>Yavet Flores</cp:lastModifiedBy>
  <cp:revision>80</cp:revision>
  <dcterms:created xsi:type="dcterms:W3CDTF">2012-05-06T11:18:49Z</dcterms:created>
  <dcterms:modified xsi:type="dcterms:W3CDTF">2019-07-16T00:06:01Z</dcterms:modified>
</cp:coreProperties>
</file>