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8" r:id="rId1"/>
  </p:sldMasterIdLst>
  <p:sldIdLst>
    <p:sldId id="256" r:id="rId2"/>
  </p:sldIdLst>
  <p:sldSz cx="16256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3"/>
    <p:restoredTop sz="94673"/>
  </p:normalViewPr>
  <p:slideViewPr>
    <p:cSldViewPr snapToGrid="0" snapToObjects="1">
      <p:cViewPr varScale="1">
        <p:scale>
          <a:sx n="66" d="100"/>
          <a:sy n="66" d="100"/>
        </p:scale>
        <p:origin x="200" y="4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2000" y="1496484"/>
            <a:ext cx="12192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32000" y="4802717"/>
            <a:ext cx="12192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9963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700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633200" y="486834"/>
            <a:ext cx="3505200" cy="7749117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17600" y="486834"/>
            <a:ext cx="10312400" cy="7749117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60198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67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9133" y="2279652"/>
            <a:ext cx="140208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9133" y="6119285"/>
            <a:ext cx="140208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730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17600" y="2434167"/>
            <a:ext cx="690880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0" y="2434167"/>
            <a:ext cx="6908800" cy="5801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15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7" y="486834"/>
            <a:ext cx="14020800" cy="17674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9718" y="2241551"/>
            <a:ext cx="6877049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19718" y="3340100"/>
            <a:ext cx="6877049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8229600" y="2241551"/>
            <a:ext cx="691091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8229600" y="3340100"/>
            <a:ext cx="6910917" cy="4912784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65121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104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7149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10917" y="1316567"/>
            <a:ext cx="82296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32956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9718" y="609600"/>
            <a:ext cx="5242983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10917" y="1316567"/>
            <a:ext cx="82296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9718" y="2743200"/>
            <a:ext cx="5242983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9930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17600" y="486834"/>
            <a:ext cx="140208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17600" y="2434167"/>
            <a:ext cx="140208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176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7FBFF3-C1B8-7247-827B-EC254F56C03E}" type="datetimeFigureOut">
              <a:rPr lang="en-US" smtClean="0"/>
              <a:t>3/23/19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384800" y="8475134"/>
            <a:ext cx="54864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480800" y="8475134"/>
            <a:ext cx="36576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13B595-64C6-2840-A5EB-75716E2DBF4D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4584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n 5">
            <a:extLst>
              <a:ext uri="{FF2B5EF4-FFF2-40B4-BE49-F238E27FC236}">
                <a16:creationId xmlns:a16="http://schemas.microsoft.com/office/drawing/2014/main" id="{9277F7EF-475E-154E-B29D-4FEF2AB748D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82201" y="129044"/>
            <a:ext cx="7629379" cy="8885911"/>
          </a:xfrm>
          <a:prstGeom prst="rect">
            <a:avLst/>
          </a:prstGeom>
        </p:spPr>
      </p:pic>
      <p:sp>
        <p:nvSpPr>
          <p:cNvPr id="7" name="CuadroTexto 6">
            <a:extLst>
              <a:ext uri="{FF2B5EF4-FFF2-40B4-BE49-F238E27FC236}">
                <a16:creationId xmlns:a16="http://schemas.microsoft.com/office/drawing/2014/main" id="{880E4080-A861-5642-9281-5D86F80BDBB0}"/>
              </a:ext>
            </a:extLst>
          </p:cNvPr>
          <p:cNvSpPr txBox="1"/>
          <p:nvPr/>
        </p:nvSpPr>
        <p:spPr>
          <a:xfrm>
            <a:off x="354160" y="201042"/>
            <a:ext cx="6400800" cy="57554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ELEMENTS OF A COMIC STRIP</a:t>
            </a:r>
          </a:p>
          <a:p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INSTRUCTIONS</a:t>
            </a: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Redraw on your notebook the following comic scenes including the following elements:</a:t>
            </a: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Speech balloons</a:t>
            </a:r>
          </a:p>
          <a:p>
            <a:pPr marL="342900" indent="-342900"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>
              <a:buAutoNum type="arabicParenR"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2) Onomatopoeias</a:t>
            </a:r>
          </a:p>
        </p:txBody>
      </p:sp>
      <p:sp>
        <p:nvSpPr>
          <p:cNvPr id="8" name="Llamada rectangular redondeada 7">
            <a:extLst>
              <a:ext uri="{FF2B5EF4-FFF2-40B4-BE49-F238E27FC236}">
                <a16:creationId xmlns:a16="http://schemas.microsoft.com/office/drawing/2014/main" id="{A0426FFA-4C41-F248-A5E3-5478ACBBD0B8}"/>
              </a:ext>
            </a:extLst>
          </p:cNvPr>
          <p:cNvSpPr/>
          <p:nvPr/>
        </p:nvSpPr>
        <p:spPr>
          <a:xfrm>
            <a:off x="778932" y="3500878"/>
            <a:ext cx="1388533" cy="728133"/>
          </a:xfrm>
          <a:prstGeom prst="wedgeRoundRectCallout">
            <a:avLst>
              <a:gd name="adj1" fmla="val -43055"/>
              <a:gd name="adj2" fmla="val 78779"/>
              <a:gd name="adj3" fmla="val 16667"/>
            </a:avLst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Llamada de nube 8">
            <a:extLst>
              <a:ext uri="{FF2B5EF4-FFF2-40B4-BE49-F238E27FC236}">
                <a16:creationId xmlns:a16="http://schemas.microsoft.com/office/drawing/2014/main" id="{5138397F-E20F-054C-BEC0-6C7139F0AD43}"/>
              </a:ext>
            </a:extLst>
          </p:cNvPr>
          <p:cNvSpPr/>
          <p:nvPr/>
        </p:nvSpPr>
        <p:spPr>
          <a:xfrm>
            <a:off x="2419663" y="3382344"/>
            <a:ext cx="1634067" cy="965200"/>
          </a:xfrm>
          <a:prstGeom prst="cloudCallou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0" name="Explosión 2 9">
            <a:extLst>
              <a:ext uri="{FF2B5EF4-FFF2-40B4-BE49-F238E27FC236}">
                <a16:creationId xmlns:a16="http://schemas.microsoft.com/office/drawing/2014/main" id="{9730E800-2176-4443-94DF-1A4E9587E1D3}"/>
              </a:ext>
            </a:extLst>
          </p:cNvPr>
          <p:cNvSpPr/>
          <p:nvPr/>
        </p:nvSpPr>
        <p:spPr>
          <a:xfrm>
            <a:off x="4329706" y="3314609"/>
            <a:ext cx="1634067" cy="1100668"/>
          </a:xfrm>
          <a:prstGeom prst="irregularSeal2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" name="Llamada ovalada 10">
            <a:extLst>
              <a:ext uri="{FF2B5EF4-FFF2-40B4-BE49-F238E27FC236}">
                <a16:creationId xmlns:a16="http://schemas.microsoft.com/office/drawing/2014/main" id="{179EFE72-5A93-2040-B3AD-3299D8E16C2D}"/>
              </a:ext>
            </a:extLst>
          </p:cNvPr>
          <p:cNvSpPr/>
          <p:nvPr/>
        </p:nvSpPr>
        <p:spPr>
          <a:xfrm>
            <a:off x="6276137" y="3481423"/>
            <a:ext cx="1480765" cy="846666"/>
          </a:xfrm>
          <a:prstGeom prst="wedgeEllipseCallout">
            <a:avLst/>
          </a:prstGeom>
          <a:solidFill>
            <a:schemeClr val="bg1"/>
          </a:solidFill>
          <a:ln w="38100">
            <a:solidFill>
              <a:schemeClr val="tx1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2" name="Imagen 11">
            <a:extLst>
              <a:ext uri="{FF2B5EF4-FFF2-40B4-BE49-F238E27FC236}">
                <a16:creationId xmlns:a16="http://schemas.microsoft.com/office/drawing/2014/main" id="{282A352D-180E-D544-8FE2-1582BCD1981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brigh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4160" y="5993402"/>
            <a:ext cx="5181600" cy="2664930"/>
          </a:xfrm>
          <a:prstGeom prst="rect">
            <a:avLst/>
          </a:prstGeom>
        </p:spPr>
      </p:pic>
      <p:sp>
        <p:nvSpPr>
          <p:cNvPr id="13" name="CuadroTexto 12">
            <a:extLst>
              <a:ext uri="{FF2B5EF4-FFF2-40B4-BE49-F238E27FC236}">
                <a16:creationId xmlns:a16="http://schemas.microsoft.com/office/drawing/2014/main" id="{852988A1-4252-CD40-B043-98C881E70EE6}"/>
              </a:ext>
            </a:extLst>
          </p:cNvPr>
          <p:cNvSpPr txBox="1"/>
          <p:nvPr/>
        </p:nvSpPr>
        <p:spPr>
          <a:xfrm>
            <a:off x="626533" y="4630363"/>
            <a:ext cx="71303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       Speech                     Thought                      Shout                         Whisper</a:t>
            </a:r>
          </a:p>
        </p:txBody>
      </p:sp>
    </p:spTree>
    <p:extLst>
      <p:ext uri="{BB962C8B-B14F-4D97-AF65-F5344CB8AC3E}">
        <p14:creationId xmlns:p14="http://schemas.microsoft.com/office/powerpoint/2010/main" val="124962129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197</TotalTime>
  <Words>29</Words>
  <Application>Microsoft Macintosh PowerPoint</Application>
  <PresentationFormat>Personalizado</PresentationFormat>
  <Paragraphs>15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Tema de Office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Yavet Iván Flores Espino</dc:creator>
  <cp:lastModifiedBy>Yavet Iván Flores Espino</cp:lastModifiedBy>
  <cp:revision>4</cp:revision>
  <dcterms:created xsi:type="dcterms:W3CDTF">2019-03-23T13:50:57Z</dcterms:created>
  <dcterms:modified xsi:type="dcterms:W3CDTF">2019-03-23T17:08:17Z</dcterms:modified>
</cp:coreProperties>
</file>