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64" r:id="rId2"/>
    <p:sldId id="265" r:id="rId3"/>
    <p:sldId id="26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26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0BDB4-38DF-4A83-AFD9-7F8486B8EC4C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4D83B-9AD1-4699-ABD6-32F747D518E6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3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D83B-9AD1-4699-ABD6-32F747D518E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10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D83B-9AD1-4699-ABD6-32F747D518E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10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D83B-9AD1-4699-ABD6-32F747D518E6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1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5ECE1E-943D-4964-B8D6-220254A0B1A4}" type="datetimeFigureOut">
              <a:rPr lang="es-MX" smtClean="0"/>
              <a:pPr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icyenglish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icyenglish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icyenglish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1224"/>
            <a:ext cx="791073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31736"/>
            <a:ext cx="791073" cy="281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673" y="660834"/>
            <a:ext cx="12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Unit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1 P1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273" y="188640"/>
            <a:ext cx="268867" cy="13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73" y="188640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B</a:t>
            </a: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ad service in the hospital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073" y="692696"/>
            <a:ext cx="8352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Tick the statements if they are complaints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sym typeface="Wingdings"/>
              </a:rPr>
              <a:t>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2664297" y="6435341"/>
            <a:ext cx="63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more Free Worksheets, PowerPoint presentations and more visit </a:t>
            </a:r>
            <a:r>
              <a:rPr lang="en-US" sz="1200" dirty="0" smtClean="0">
                <a:hlinkClick r:id="rId3"/>
              </a:rPr>
              <a:t>www.juicyenglish.com</a:t>
            </a:r>
            <a:r>
              <a:rPr lang="en-US" sz="1200" dirty="0" smtClean="0"/>
              <a:t> now</a:t>
            </a:r>
            <a:r>
              <a:rPr lang="en-US" sz="1200" dirty="0"/>
              <a:t>!</a:t>
            </a:r>
            <a:endParaRPr lang="es-ES" sz="12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50910" y="685365"/>
            <a:ext cx="1331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3rd Grade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53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1" y="6308551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878463"/>
              </p:ext>
            </p:extLst>
          </p:nvPr>
        </p:nvGraphicFramePr>
        <p:xfrm>
          <a:off x="790037" y="1772816"/>
          <a:ext cx="7472009" cy="4176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9309"/>
                <a:gridCol w="652700"/>
              </a:tblGrid>
              <a:tr h="5966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“There is a problem”</a:t>
                      </a:r>
                      <a:endParaRPr lang="es-ES" sz="3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“I’ve never felt like this. Congratulations!”</a:t>
                      </a:r>
                      <a:endParaRPr lang="es-ES" sz="3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“I’m sorry to say this, but the bathroom is dirty” </a:t>
                      </a:r>
                      <a:endParaRPr lang="es-ES" sz="3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“There is no problem at all”</a:t>
                      </a:r>
                      <a:endParaRPr lang="es-ES" sz="3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“I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would like to complain about </a:t>
                      </a:r>
                      <a:r>
                        <a:rPr lang="en-US" sz="2000" b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your staff”</a:t>
                      </a:r>
                      <a:endParaRPr lang="es-ES" sz="3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 “I don’t have any complaint to make” </a:t>
                      </a:r>
                      <a:endParaRPr lang="es-ES" sz="3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 “I have a complaint about your service”</a:t>
                      </a:r>
                      <a:endParaRPr lang="es-ES" sz="3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3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0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1224"/>
            <a:ext cx="791073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31736"/>
            <a:ext cx="791073" cy="281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673" y="660834"/>
            <a:ext cx="12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Unit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1 P1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273" y="188640"/>
            <a:ext cx="268867" cy="13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73" y="188640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Bad service in the hospital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073" y="692696"/>
            <a:ext cx="8352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Match the columns to make complaints.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2664297" y="6435341"/>
            <a:ext cx="63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more Free Worksheets, PowerPoint presentations and more visit </a:t>
            </a:r>
            <a:r>
              <a:rPr lang="en-US" sz="1200" dirty="0" smtClean="0">
                <a:hlinkClick r:id="rId3"/>
              </a:rPr>
              <a:t>www.juicyenglish.com</a:t>
            </a:r>
            <a:r>
              <a:rPr lang="en-US" sz="1200" dirty="0" smtClean="0"/>
              <a:t> now</a:t>
            </a:r>
            <a:r>
              <a:rPr lang="en-US" sz="1200" dirty="0"/>
              <a:t>!</a:t>
            </a:r>
            <a:endParaRPr lang="es-ES" sz="12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50910" y="685365"/>
            <a:ext cx="1331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3rd Grade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53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1" y="6308551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455104"/>
              </p:ext>
            </p:extLst>
          </p:nvPr>
        </p:nvGraphicFramePr>
        <p:xfrm>
          <a:off x="755576" y="1520641"/>
          <a:ext cx="8386629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432"/>
                <a:gridCol w="4498197"/>
              </a:tblGrid>
              <a:tr h="344170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A. The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doctor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is always…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B. The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food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in the…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C. The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hospital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lost…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 The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nurse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treated me…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E. The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hospital staff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use…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F. The </a:t>
                      </a:r>
                      <a:r>
                        <a:rPr lang="en-US" sz="2000" b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doctor </a:t>
                      </a:r>
                      <a:r>
                        <a:rPr lang="en-US" sz="2000" b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prescribed me…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G.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took two hours to…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(     ) my lab results.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(     ) late.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(     ) hospital is terrible.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(     ) the mobile phone all the time.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(     ) </a:t>
                      </a:r>
                      <a:r>
                        <a:rPr lang="en-US" sz="2000" b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wrong medication.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 (     ) badly.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 (     ) be triaged.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9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1224"/>
            <a:ext cx="791073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31736"/>
            <a:ext cx="791073" cy="281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673" y="660834"/>
            <a:ext cx="12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Unit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1 P1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273" y="188640"/>
            <a:ext cx="268867" cy="13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73" y="188640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Bad service in the hospital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073" y="692696"/>
            <a:ext cx="8352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Write 3 complaints about a bad health service. 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Use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prompts given for each case.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2664297" y="6435341"/>
            <a:ext cx="63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more Free Worksheets, PowerPoint presentations and more visit </a:t>
            </a:r>
            <a:r>
              <a:rPr lang="en-US" sz="1200" dirty="0" smtClean="0">
                <a:hlinkClick r:id="rId3"/>
              </a:rPr>
              <a:t>www.juicyenglish.com</a:t>
            </a:r>
            <a:r>
              <a:rPr lang="en-US" sz="1200" dirty="0" smtClean="0"/>
              <a:t> now</a:t>
            </a:r>
            <a:r>
              <a:rPr lang="en-US" sz="1200" dirty="0"/>
              <a:t>!</a:t>
            </a:r>
            <a:endParaRPr lang="es-ES" sz="12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50910" y="685365"/>
            <a:ext cx="1331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3rd Grade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53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1" y="6308551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" y="1772816"/>
            <a:ext cx="914399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Arial" pitchFamily="34" charset="0"/>
                <a:cs typeface="Arial" pitchFamily="34" charset="0"/>
              </a:rPr>
              <a:t>Example: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(service  / terrible /  hospital)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service</a:t>
            </a:r>
            <a:r>
              <a:rPr lang="en-US" sz="20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hospital</a:t>
            </a:r>
            <a:r>
              <a:rPr lang="en-US" sz="20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terrible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________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.(room / dirty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)___________________________________________________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2. (nurse / rude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)__________________________________________________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3. (terrible / clean service 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_________________________________________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4. (late / doctor / always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)___________________________________________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2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AAC7AC"/>
      </a:accent1>
      <a:accent2>
        <a:srgbClr val="72A376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1630</TotalTime>
  <Words>311</Words>
  <Application>Microsoft Office PowerPoint</Application>
  <PresentationFormat>On-screen Show (4:3)</PresentationFormat>
  <Paragraphs>54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Decatur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personal possessions that are near or far from speakers.</dc:title>
  <dc:creator>Yavet Ivan Flores Espino</dc:creator>
  <cp:lastModifiedBy>PC1</cp:lastModifiedBy>
  <cp:revision>114</cp:revision>
  <dcterms:created xsi:type="dcterms:W3CDTF">2011-11-16T07:42:47Z</dcterms:created>
  <dcterms:modified xsi:type="dcterms:W3CDTF">2017-08-06T22:42:02Z</dcterms:modified>
</cp:coreProperties>
</file>