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8"/>
  </p:notesMasterIdLst>
  <p:sldIdLst>
    <p:sldId id="256" r:id="rId2"/>
    <p:sldId id="257" r:id="rId3"/>
    <p:sldId id="278" r:id="rId4"/>
    <p:sldId id="276" r:id="rId5"/>
    <p:sldId id="280" r:id="rId6"/>
    <p:sldId id="259" r:id="rId7"/>
    <p:sldId id="282" r:id="rId8"/>
    <p:sldId id="260" r:id="rId9"/>
    <p:sldId id="281" r:id="rId10"/>
    <p:sldId id="264" r:id="rId11"/>
    <p:sldId id="261" r:id="rId12"/>
    <p:sldId id="266" r:id="rId13"/>
    <p:sldId id="267" r:id="rId14"/>
    <p:sldId id="274" r:id="rId15"/>
    <p:sldId id="268" r:id="rId16"/>
    <p:sldId id="265" r:id="rId17"/>
    <p:sldId id="258" r:id="rId18"/>
    <p:sldId id="262" r:id="rId19"/>
    <p:sldId id="275" r:id="rId20"/>
    <p:sldId id="263" r:id="rId21"/>
    <p:sldId id="269" r:id="rId22"/>
    <p:sldId id="270" r:id="rId23"/>
    <p:sldId id="271" r:id="rId24"/>
    <p:sldId id="272" r:id="rId25"/>
    <p:sldId id="277" r:id="rId26"/>
    <p:sldId id="279" r:id="rId27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0F8A"/>
    <a:srgbClr val="E7800F"/>
    <a:srgbClr val="AD2525"/>
    <a:srgbClr val="3C7929"/>
    <a:srgbClr val="055F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61" autoAdjust="0"/>
    <p:restoredTop sz="94660"/>
  </p:normalViewPr>
  <p:slideViewPr>
    <p:cSldViewPr>
      <p:cViewPr varScale="1">
        <p:scale>
          <a:sx n="91" d="100"/>
          <a:sy n="91" d="100"/>
        </p:scale>
        <p:origin x="-42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417372-97E9-4CC5-ACBA-8A47C37B9A32}" type="datetimeFigureOut">
              <a:rPr lang="es-MX" smtClean="0"/>
              <a:pPr/>
              <a:t>07/11/2018</a:t>
            </a:fld>
            <a:endParaRPr lang="es-MX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6530D3-EF8F-44B9-AA08-DECE828066D7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394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6530D3-EF8F-44B9-AA08-DECE828066D7}" type="slidenum">
              <a:rPr lang="es-MX" smtClean="0"/>
              <a:pPr/>
              <a:t>1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569089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6530D3-EF8F-44B9-AA08-DECE828066D7}" type="slidenum">
              <a:rPr lang="es-MX" smtClean="0"/>
              <a:pPr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077513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6530D3-EF8F-44B9-AA08-DECE828066D7}" type="slidenum">
              <a:rPr lang="es-MX" smtClean="0"/>
              <a:pPr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077513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6530D3-EF8F-44B9-AA08-DECE828066D7}" type="slidenum">
              <a:rPr lang="es-MX" smtClean="0"/>
              <a:pPr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077513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6530D3-EF8F-44B9-AA08-DECE828066D7}" type="slidenum">
              <a:rPr lang="es-MX" smtClean="0"/>
              <a:pPr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077513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6530D3-EF8F-44B9-AA08-DECE828066D7}" type="slidenum">
              <a:rPr lang="es-MX" smtClean="0"/>
              <a:pPr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077513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6530D3-EF8F-44B9-AA08-DECE828066D7}" type="slidenum">
              <a:rPr lang="es-MX" smtClean="0"/>
              <a:pPr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077513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6530D3-EF8F-44B9-AA08-DECE828066D7}" type="slidenum">
              <a:rPr lang="es-MX" smtClean="0"/>
              <a:pPr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077513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6530D3-EF8F-44B9-AA08-DECE828066D7}" type="slidenum">
              <a:rPr lang="es-MX" smtClean="0"/>
              <a:pPr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077513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6530D3-EF8F-44B9-AA08-DECE828066D7}" type="slidenum">
              <a:rPr lang="es-MX" smtClean="0"/>
              <a:pPr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077513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6530D3-EF8F-44B9-AA08-DECE828066D7}" type="slidenum">
              <a:rPr lang="es-MX" smtClean="0"/>
              <a:pPr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07751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6530D3-EF8F-44B9-AA08-DECE828066D7}" type="slidenum">
              <a:rPr lang="es-MX" smtClean="0"/>
              <a:pPr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077513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6530D3-EF8F-44B9-AA08-DECE828066D7}" type="slidenum">
              <a:rPr lang="es-MX" smtClean="0"/>
              <a:pPr/>
              <a:t>20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077513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6530D3-EF8F-44B9-AA08-DECE828066D7}" type="slidenum">
              <a:rPr lang="es-MX" smtClean="0"/>
              <a:pPr/>
              <a:t>21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077513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6530D3-EF8F-44B9-AA08-DECE828066D7}" type="slidenum">
              <a:rPr lang="es-MX" smtClean="0"/>
              <a:pPr/>
              <a:t>22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077513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6530D3-EF8F-44B9-AA08-DECE828066D7}" type="slidenum">
              <a:rPr lang="es-MX" smtClean="0"/>
              <a:pPr/>
              <a:t>23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077513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6530D3-EF8F-44B9-AA08-DECE828066D7}" type="slidenum">
              <a:rPr lang="es-MX" smtClean="0"/>
              <a:pPr/>
              <a:t>24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077513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6530D3-EF8F-44B9-AA08-DECE828066D7}" type="slidenum">
              <a:rPr lang="es-MX" smtClean="0"/>
              <a:pPr/>
              <a:t>25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077513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6530D3-EF8F-44B9-AA08-DECE828066D7}" type="slidenum">
              <a:rPr lang="es-MX" smtClean="0"/>
              <a:pPr/>
              <a:t>26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07751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6530D3-EF8F-44B9-AA08-DECE828066D7}" type="slidenum">
              <a:rPr lang="es-MX" smtClean="0"/>
              <a:pPr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07751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6530D3-EF8F-44B9-AA08-DECE828066D7}" type="slidenum">
              <a:rPr lang="es-MX" smtClean="0"/>
              <a:pPr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07751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6530D3-EF8F-44B9-AA08-DECE828066D7}" type="slidenum">
              <a:rPr lang="es-MX" smtClean="0"/>
              <a:pPr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07751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6530D3-EF8F-44B9-AA08-DECE828066D7}" type="slidenum">
              <a:rPr lang="es-MX" smtClean="0"/>
              <a:pPr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077513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6530D3-EF8F-44B9-AA08-DECE828066D7}" type="slidenum">
              <a:rPr lang="es-MX" smtClean="0"/>
              <a:pPr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07751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6530D3-EF8F-44B9-AA08-DECE828066D7}" type="slidenum">
              <a:rPr lang="es-MX" smtClean="0"/>
              <a:pPr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077513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6530D3-EF8F-44B9-AA08-DECE828066D7}" type="slidenum">
              <a:rPr lang="es-MX" smtClean="0"/>
              <a:pPr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07751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D2DBC904-ED6B-4AB0-AB71-F1538AF55936}" type="datetimeFigureOut">
              <a:rPr lang="es-MX" smtClean="0"/>
              <a:pPr/>
              <a:t>07/11/2018</a:t>
            </a:fld>
            <a:endParaRPr lang="es-MX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3AFDDC9-F8F9-4741-83A3-14891FAF9862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BC904-ED6B-4AB0-AB71-F1538AF55936}" type="datetimeFigureOut">
              <a:rPr lang="es-MX" smtClean="0"/>
              <a:pPr/>
              <a:t>07/11/2018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DDC9-F8F9-4741-83A3-14891FAF9862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BC904-ED6B-4AB0-AB71-F1538AF55936}" type="datetimeFigureOut">
              <a:rPr lang="es-MX" smtClean="0"/>
              <a:pPr/>
              <a:t>07/11/2018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DDC9-F8F9-4741-83A3-14891FAF9862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BC904-ED6B-4AB0-AB71-F1538AF55936}" type="datetimeFigureOut">
              <a:rPr lang="es-MX" smtClean="0"/>
              <a:pPr/>
              <a:t>07/11/2018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DDC9-F8F9-4741-83A3-14891FAF9862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BC904-ED6B-4AB0-AB71-F1538AF55936}" type="datetimeFigureOut">
              <a:rPr lang="es-MX" smtClean="0"/>
              <a:pPr/>
              <a:t>07/11/2018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DDC9-F8F9-4741-83A3-14891FAF9862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BC904-ED6B-4AB0-AB71-F1538AF55936}" type="datetimeFigureOut">
              <a:rPr lang="es-MX" smtClean="0"/>
              <a:pPr/>
              <a:t>07/11/2018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DDC9-F8F9-4741-83A3-14891FAF9862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BC904-ED6B-4AB0-AB71-F1538AF55936}" type="datetimeFigureOut">
              <a:rPr lang="es-MX" smtClean="0"/>
              <a:pPr/>
              <a:t>07/11/2018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DDC9-F8F9-4741-83A3-14891FAF9862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BC904-ED6B-4AB0-AB71-F1538AF55936}" type="datetimeFigureOut">
              <a:rPr lang="es-MX" smtClean="0"/>
              <a:pPr/>
              <a:t>07/11/2018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DDC9-F8F9-4741-83A3-14891FAF9862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BC904-ED6B-4AB0-AB71-F1538AF55936}" type="datetimeFigureOut">
              <a:rPr lang="es-MX" smtClean="0"/>
              <a:pPr/>
              <a:t>07/11/2018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DDC9-F8F9-4741-83A3-14891FAF9862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BC904-ED6B-4AB0-AB71-F1538AF55936}" type="datetimeFigureOut">
              <a:rPr lang="es-MX" smtClean="0"/>
              <a:pPr/>
              <a:t>07/11/2018</a:t>
            </a:fld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DDC9-F8F9-4741-83A3-14891FAF9862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BC904-ED6B-4AB0-AB71-F1538AF55936}" type="datetimeFigureOut">
              <a:rPr lang="es-MX" smtClean="0"/>
              <a:pPr/>
              <a:t>07/11/2018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DDC9-F8F9-4741-83A3-14891FAF9862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D2DBC904-ED6B-4AB0-AB71-F1538AF55936}" type="datetimeFigureOut">
              <a:rPr lang="es-MX" smtClean="0"/>
              <a:pPr/>
              <a:t>07/11/2018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23AFDDC9-F8F9-4741-83A3-14891FAF9862}" type="slidenum">
              <a:rPr lang="es-MX" smtClean="0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/>
          <p:nvPr/>
        </p:nvSpPr>
        <p:spPr>
          <a:xfrm>
            <a:off x="4643438" y="2420888"/>
            <a:ext cx="3500462" cy="352839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643438" y="2285992"/>
            <a:ext cx="3500462" cy="6429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800" dirty="0" smtClean="0"/>
              <a:t>Classify types of words</a:t>
            </a:r>
            <a:endParaRPr lang="es-MX" sz="1800" dirty="0"/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4716016" y="2924944"/>
            <a:ext cx="3384377" cy="19124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Courier New" pitchFamily="49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Parts of the speech</a:t>
            </a:r>
          </a:p>
          <a:p>
            <a:r>
              <a:rPr lang="en-US" sz="28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and </a:t>
            </a:r>
          </a:p>
          <a:p>
            <a:r>
              <a:rPr lang="en-US" sz="28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abbreviations</a:t>
            </a:r>
          </a:p>
          <a:p>
            <a:r>
              <a:rPr lang="es-MX" b="1" dirty="0" err="1" smtClean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Intermediate</a:t>
            </a:r>
            <a:r>
              <a:rPr lang="es-MX" b="1" dirty="0" smtClean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 </a:t>
            </a:r>
            <a:r>
              <a:rPr lang="es-MX" b="1" dirty="0" err="1" smtClean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level</a:t>
            </a:r>
            <a:endParaRPr lang="en-US" b="1" dirty="0" smtClean="0">
              <a:solidFill>
                <a:schemeClr val="accent6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7" name="Picture 3" descr="C:\Users\Teacher Yavet\Google Drive\05 Juicy English\00 Juicy English\00 Sloga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019" y="5301208"/>
            <a:ext cx="1257300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4643438" y="116632"/>
            <a:ext cx="3500462" cy="230425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Courier New" pitchFamily="49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First Grade - Unit 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Environment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Academic and educational</a:t>
            </a:r>
          </a:p>
          <a:p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Communicative activity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Interpretation and follow-up of instructions</a:t>
            </a: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Social practice of the language: 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Write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instructions to use a bilingual dictionary.</a:t>
            </a:r>
          </a:p>
        </p:txBody>
      </p:sp>
    </p:spTree>
    <p:extLst>
      <p:ext uri="{BB962C8B-B14F-4D97-AF65-F5344CB8AC3E}">
        <p14:creationId xmlns:p14="http://schemas.microsoft.com/office/powerpoint/2010/main" val="64444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67544" y="4725144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</a:rPr>
              <a:t>they</a:t>
            </a:r>
            <a:endParaRPr lang="es-ES" sz="4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72000" y="0"/>
            <a:ext cx="37862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Parts of the speech</a:t>
            </a:r>
            <a:endParaRPr lang="es-ES" sz="28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7544" y="5373216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accent2"/>
                </a:solidFill>
              </a:rPr>
              <a:t>pronoun</a:t>
            </a:r>
            <a:endParaRPr lang="en-US" sz="5400" b="1" dirty="0">
              <a:solidFill>
                <a:schemeClr val="accent2"/>
              </a:solidFill>
            </a:endParaRPr>
          </a:p>
        </p:txBody>
      </p:sp>
      <p:sp>
        <p:nvSpPr>
          <p:cNvPr id="21506" name="AutoShape 2" descr="http://cz.my-walls.net/wp-content/uploads/2012/11/Beautiful-Girl-0005.jpg"/>
          <p:cNvSpPr>
            <a:spLocks noChangeAspect="1" noChangeArrowheads="1"/>
          </p:cNvSpPr>
          <p:nvPr/>
        </p:nvSpPr>
        <p:spPr bwMode="auto">
          <a:xfrm>
            <a:off x="155575" y="-2879725"/>
            <a:ext cx="9610725" cy="60102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21508" name="AutoShape 4" descr="http://cz.my-walls.net/wp-content/uploads/2012/11/Beautiful-Girl-0005.jpg"/>
          <p:cNvSpPr>
            <a:spLocks noChangeAspect="1" noChangeArrowheads="1"/>
          </p:cNvSpPr>
          <p:nvPr/>
        </p:nvSpPr>
        <p:spPr bwMode="auto">
          <a:xfrm>
            <a:off x="155575" y="-2879725"/>
            <a:ext cx="9610725" cy="60102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6146" name="Picture 2" descr="Surfer, Playa, Sudáfrica, Mar, Tabla De Surf, Sur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788" y="1306612"/>
            <a:ext cx="5184501" cy="341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Mano, Dedo Apuntando, Señalando, Ded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101" y="1124744"/>
            <a:ext cx="4217356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0"/>
          <p:cNvSpPr/>
          <p:nvPr/>
        </p:nvSpPr>
        <p:spPr>
          <a:xfrm>
            <a:off x="500034" y="467961"/>
            <a:ext cx="81439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</a:rPr>
              <a:t>Look at the picture and the word given. </a:t>
            </a:r>
          </a:p>
          <a:p>
            <a:pPr algn="just"/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</a:rPr>
              <a:t>What’s the part of speech?</a:t>
            </a:r>
            <a:endParaRPr lang="es-ES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53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67544" y="4725144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</a:rPr>
              <a:t>a </a:t>
            </a:r>
            <a:r>
              <a:rPr lang="en-US" sz="2400" i="1" dirty="0" smtClean="0">
                <a:solidFill>
                  <a:schemeClr val="bg1">
                    <a:lumMod val="50000"/>
                  </a:schemeClr>
                </a:solidFill>
              </a:rPr>
              <a:t>(star)</a:t>
            </a:r>
            <a:endParaRPr lang="es-ES" sz="40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72000" y="0"/>
            <a:ext cx="37862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Parts of the speech</a:t>
            </a:r>
            <a:endParaRPr lang="es-ES" sz="28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7544" y="5373216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accent2"/>
                </a:solidFill>
              </a:rPr>
              <a:t>article</a:t>
            </a:r>
            <a:endParaRPr lang="es-ES" sz="5400" b="1" dirty="0">
              <a:solidFill>
                <a:schemeClr val="accent2"/>
              </a:solidFill>
            </a:endParaRPr>
          </a:p>
        </p:txBody>
      </p:sp>
      <p:sp>
        <p:nvSpPr>
          <p:cNvPr id="21506" name="AutoShape 2" descr="http://cz.my-walls.net/wp-content/uploads/2012/11/Beautiful-Girl-0005.jpg"/>
          <p:cNvSpPr>
            <a:spLocks noChangeAspect="1" noChangeArrowheads="1"/>
          </p:cNvSpPr>
          <p:nvPr/>
        </p:nvSpPr>
        <p:spPr bwMode="auto">
          <a:xfrm>
            <a:off x="155575" y="-2879725"/>
            <a:ext cx="9610725" cy="60102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21508" name="AutoShape 4" descr="http://cz.my-walls.net/wp-content/uploads/2012/11/Beautiful-Girl-0005.jpg"/>
          <p:cNvSpPr>
            <a:spLocks noChangeAspect="1" noChangeArrowheads="1"/>
          </p:cNvSpPr>
          <p:nvPr/>
        </p:nvSpPr>
        <p:spPr bwMode="auto">
          <a:xfrm>
            <a:off x="155575" y="-2879725"/>
            <a:ext cx="9610725" cy="60102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25602" name="Picture 2" descr="https://cdn1.iconfinder.com/data/icons/IS_Christmas/512/christmas_sta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340768"/>
            <a:ext cx="3220616" cy="3220617"/>
          </a:xfrm>
          <a:prstGeom prst="rect">
            <a:avLst/>
          </a:prstGeom>
          <a:noFill/>
        </p:spPr>
      </p:pic>
      <p:sp>
        <p:nvSpPr>
          <p:cNvPr id="10" name="Rectangle 10"/>
          <p:cNvSpPr/>
          <p:nvPr/>
        </p:nvSpPr>
        <p:spPr>
          <a:xfrm>
            <a:off x="500034" y="467961"/>
            <a:ext cx="81439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</a:rPr>
              <a:t>Look at the picture and the word given. </a:t>
            </a:r>
          </a:p>
          <a:p>
            <a:pPr algn="just"/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</a:rPr>
              <a:t>What’s the part of speech?</a:t>
            </a:r>
            <a:endParaRPr lang="es-ES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53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67544" y="4725144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 smtClean="0">
                <a:solidFill>
                  <a:schemeClr val="bg1">
                    <a:lumMod val="50000"/>
                  </a:schemeClr>
                </a:solidFill>
              </a:rPr>
              <a:t>(go) </a:t>
            </a: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</a:rPr>
              <a:t>to</a:t>
            </a:r>
            <a:endParaRPr lang="es-ES" sz="4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72000" y="0"/>
            <a:ext cx="37862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Parts of the speech</a:t>
            </a:r>
            <a:endParaRPr lang="es-ES" sz="28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7544" y="5373216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accent2"/>
                </a:solidFill>
              </a:rPr>
              <a:t>preposition</a:t>
            </a:r>
            <a:endParaRPr lang="es-ES" sz="5400" b="1" dirty="0">
              <a:solidFill>
                <a:schemeClr val="accent2"/>
              </a:solidFill>
            </a:endParaRPr>
          </a:p>
        </p:txBody>
      </p:sp>
      <p:sp>
        <p:nvSpPr>
          <p:cNvPr id="21506" name="AutoShape 2" descr="http://cz.my-walls.net/wp-content/uploads/2012/11/Beautiful-Girl-0005.jpg"/>
          <p:cNvSpPr>
            <a:spLocks noChangeAspect="1" noChangeArrowheads="1"/>
          </p:cNvSpPr>
          <p:nvPr/>
        </p:nvSpPr>
        <p:spPr bwMode="auto">
          <a:xfrm>
            <a:off x="155575" y="-2879725"/>
            <a:ext cx="9610725" cy="60102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21508" name="AutoShape 4" descr="http://cz.my-walls.net/wp-content/uploads/2012/11/Beautiful-Girl-0005.jpg"/>
          <p:cNvSpPr>
            <a:spLocks noChangeAspect="1" noChangeArrowheads="1"/>
          </p:cNvSpPr>
          <p:nvPr/>
        </p:nvSpPr>
        <p:spPr bwMode="auto">
          <a:xfrm>
            <a:off x="155575" y="-2879725"/>
            <a:ext cx="9610725" cy="60102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2050" name="Picture 2" descr="http://img.fotocommunity.com/images/Especial/Emociones/IR-A-PESCAR-A-LO-LARGO-DEL-RIO-a296545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96752"/>
            <a:ext cx="5328592" cy="3479414"/>
          </a:xfrm>
          <a:prstGeom prst="rect">
            <a:avLst/>
          </a:prstGeom>
          <a:noFill/>
        </p:spPr>
      </p:pic>
      <p:sp>
        <p:nvSpPr>
          <p:cNvPr id="10" name="Rectangle 10"/>
          <p:cNvSpPr/>
          <p:nvPr/>
        </p:nvSpPr>
        <p:spPr>
          <a:xfrm>
            <a:off x="500034" y="467961"/>
            <a:ext cx="81439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</a:rPr>
              <a:t>Look at the picture and the word given. </a:t>
            </a:r>
          </a:p>
          <a:p>
            <a:pPr algn="just"/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</a:rPr>
              <a:t>What’s the part of speech?</a:t>
            </a:r>
            <a:endParaRPr lang="es-ES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53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67544" y="4725144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 smtClean="0">
                <a:solidFill>
                  <a:schemeClr val="bg1">
                    <a:lumMod val="50000"/>
                  </a:schemeClr>
                </a:solidFill>
              </a:rPr>
              <a:t>(blueberries) 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lang="en-US" sz="2400" i="1" dirty="0" smtClean="0">
                <a:solidFill>
                  <a:schemeClr val="bg1">
                    <a:lumMod val="50000"/>
                  </a:schemeClr>
                </a:solidFill>
              </a:rPr>
              <a:t> (raspberries)</a:t>
            </a:r>
            <a:endParaRPr lang="es-ES" sz="40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72000" y="0"/>
            <a:ext cx="37862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Parts of the speech</a:t>
            </a:r>
            <a:endParaRPr lang="es-ES" sz="28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7544" y="5373216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accent2"/>
                </a:solidFill>
              </a:rPr>
              <a:t>conjunction</a:t>
            </a:r>
            <a:endParaRPr lang="es-ES" sz="5400" b="1" dirty="0">
              <a:solidFill>
                <a:schemeClr val="accent2"/>
              </a:solidFill>
            </a:endParaRPr>
          </a:p>
        </p:txBody>
      </p:sp>
      <p:sp>
        <p:nvSpPr>
          <p:cNvPr id="21506" name="AutoShape 2" descr="http://cz.my-walls.net/wp-content/uploads/2012/11/Beautiful-Girl-0005.jpg"/>
          <p:cNvSpPr>
            <a:spLocks noChangeAspect="1" noChangeArrowheads="1"/>
          </p:cNvSpPr>
          <p:nvPr/>
        </p:nvSpPr>
        <p:spPr bwMode="auto">
          <a:xfrm>
            <a:off x="155575" y="-2879725"/>
            <a:ext cx="9610725" cy="60102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21508" name="AutoShape 4" descr="http://cz.my-walls.net/wp-content/uploads/2012/11/Beautiful-Girl-0005.jpg"/>
          <p:cNvSpPr>
            <a:spLocks noChangeAspect="1" noChangeArrowheads="1"/>
          </p:cNvSpPr>
          <p:nvPr/>
        </p:nvSpPr>
        <p:spPr bwMode="auto">
          <a:xfrm>
            <a:off x="155575" y="-2879725"/>
            <a:ext cx="9610725" cy="60102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716" y="1298987"/>
            <a:ext cx="5112568" cy="3408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0"/>
          <p:cNvSpPr/>
          <p:nvPr/>
        </p:nvSpPr>
        <p:spPr>
          <a:xfrm>
            <a:off x="500034" y="467961"/>
            <a:ext cx="81439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</a:rPr>
              <a:t>Look at the picture and the word given. </a:t>
            </a:r>
          </a:p>
          <a:p>
            <a:pPr algn="just"/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</a:rPr>
              <a:t>What’s the part of speech?</a:t>
            </a:r>
            <a:endParaRPr lang="es-ES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29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67544" y="4725144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</a:rPr>
              <a:t>wow</a:t>
            </a:r>
            <a:endParaRPr lang="es-ES" sz="40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72000" y="0"/>
            <a:ext cx="37862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Parts of the speech</a:t>
            </a:r>
            <a:endParaRPr lang="es-ES" sz="28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7544" y="5373216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accent2"/>
                </a:solidFill>
              </a:rPr>
              <a:t>interjection</a:t>
            </a:r>
            <a:endParaRPr lang="es-ES" sz="5400" b="1" dirty="0">
              <a:solidFill>
                <a:schemeClr val="accent2"/>
              </a:solidFill>
            </a:endParaRPr>
          </a:p>
        </p:txBody>
      </p:sp>
      <p:sp>
        <p:nvSpPr>
          <p:cNvPr id="21506" name="AutoShape 2" descr="http://cz.my-walls.net/wp-content/uploads/2012/11/Beautiful-Girl-0005.jpg"/>
          <p:cNvSpPr>
            <a:spLocks noChangeAspect="1" noChangeArrowheads="1"/>
          </p:cNvSpPr>
          <p:nvPr/>
        </p:nvSpPr>
        <p:spPr bwMode="auto">
          <a:xfrm>
            <a:off x="155575" y="-2879725"/>
            <a:ext cx="9610725" cy="60102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21508" name="AutoShape 4" descr="http://cz.my-walls.net/wp-content/uploads/2012/11/Beautiful-Girl-0005.jpg"/>
          <p:cNvSpPr>
            <a:spLocks noChangeAspect="1" noChangeArrowheads="1"/>
          </p:cNvSpPr>
          <p:nvPr/>
        </p:nvSpPr>
        <p:spPr bwMode="auto">
          <a:xfrm>
            <a:off x="155575" y="-2879725"/>
            <a:ext cx="9610725" cy="60102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984" y="1133320"/>
            <a:ext cx="4860032" cy="363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0"/>
          <p:cNvSpPr/>
          <p:nvPr/>
        </p:nvSpPr>
        <p:spPr>
          <a:xfrm>
            <a:off x="500034" y="467961"/>
            <a:ext cx="81439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</a:rPr>
              <a:t>Look at the picture and the word given. </a:t>
            </a:r>
          </a:p>
          <a:p>
            <a:pPr algn="just"/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</a:rPr>
              <a:t>What’s the part of speech?</a:t>
            </a:r>
            <a:endParaRPr lang="es-ES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40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67544" y="4725144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</a:rPr>
              <a:t>ouch</a:t>
            </a:r>
            <a:endParaRPr lang="es-ES" sz="40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72000" y="0"/>
            <a:ext cx="37862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Parts of the speech</a:t>
            </a:r>
            <a:endParaRPr lang="es-ES" sz="28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7544" y="5373216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accent2"/>
                </a:solidFill>
              </a:rPr>
              <a:t>interjection</a:t>
            </a:r>
            <a:endParaRPr lang="es-ES" sz="5400" b="1" dirty="0">
              <a:solidFill>
                <a:schemeClr val="accent2"/>
              </a:solidFill>
            </a:endParaRPr>
          </a:p>
        </p:txBody>
      </p:sp>
      <p:sp>
        <p:nvSpPr>
          <p:cNvPr id="21506" name="AutoShape 2" descr="http://cz.my-walls.net/wp-content/uploads/2012/11/Beautiful-Girl-0005.jpg"/>
          <p:cNvSpPr>
            <a:spLocks noChangeAspect="1" noChangeArrowheads="1"/>
          </p:cNvSpPr>
          <p:nvPr/>
        </p:nvSpPr>
        <p:spPr bwMode="auto">
          <a:xfrm>
            <a:off x="155575" y="-2879725"/>
            <a:ext cx="9610725" cy="60102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21508" name="AutoShape 4" descr="http://cz.my-walls.net/wp-content/uploads/2012/11/Beautiful-Girl-0005.jpg"/>
          <p:cNvSpPr>
            <a:spLocks noChangeAspect="1" noChangeArrowheads="1"/>
          </p:cNvSpPr>
          <p:nvPr/>
        </p:nvSpPr>
        <p:spPr bwMode="auto">
          <a:xfrm>
            <a:off x="155575" y="-2879725"/>
            <a:ext cx="9610725" cy="60102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708" y="1196752"/>
            <a:ext cx="5256584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0"/>
          <p:cNvSpPr/>
          <p:nvPr/>
        </p:nvSpPr>
        <p:spPr>
          <a:xfrm>
            <a:off x="500034" y="467961"/>
            <a:ext cx="81439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</a:rPr>
              <a:t>Look at the picture and the word given. </a:t>
            </a:r>
          </a:p>
          <a:p>
            <a:pPr algn="just"/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</a:rPr>
              <a:t>What’s the part of speech?</a:t>
            </a:r>
            <a:endParaRPr lang="es-ES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67544" y="4725144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</a:rPr>
              <a:t>yesterday</a:t>
            </a:r>
            <a:endParaRPr lang="es-ES" sz="4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72000" y="0"/>
            <a:ext cx="37862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Parts of the speech</a:t>
            </a:r>
            <a:endParaRPr lang="es-ES" sz="28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7544" y="5373216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accent2"/>
                </a:solidFill>
              </a:rPr>
              <a:t>noun / adverb</a:t>
            </a:r>
            <a:endParaRPr lang="es-ES" sz="5400" b="1" dirty="0">
              <a:solidFill>
                <a:schemeClr val="accent2"/>
              </a:solidFill>
            </a:endParaRPr>
          </a:p>
        </p:txBody>
      </p:sp>
      <p:sp>
        <p:nvSpPr>
          <p:cNvPr id="21506" name="AutoShape 2" descr="http://cz.my-walls.net/wp-content/uploads/2012/11/Beautiful-Girl-0005.jpg"/>
          <p:cNvSpPr>
            <a:spLocks noChangeAspect="1" noChangeArrowheads="1"/>
          </p:cNvSpPr>
          <p:nvPr/>
        </p:nvSpPr>
        <p:spPr bwMode="auto">
          <a:xfrm>
            <a:off x="155575" y="-2879725"/>
            <a:ext cx="9610725" cy="60102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21508" name="AutoShape 4" descr="http://cz.my-walls.net/wp-content/uploads/2012/11/Beautiful-Girl-0005.jpg"/>
          <p:cNvSpPr>
            <a:spLocks noChangeAspect="1" noChangeArrowheads="1"/>
          </p:cNvSpPr>
          <p:nvPr/>
        </p:nvSpPr>
        <p:spPr bwMode="auto">
          <a:xfrm>
            <a:off x="155575" y="-2879725"/>
            <a:ext cx="9610725" cy="60102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7170" name="Picture 2" descr="Música En Vivo, Piedra, Mostrar, Concierto, Vivir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724" y="1274399"/>
            <a:ext cx="4968552" cy="331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0"/>
          <p:cNvSpPr/>
          <p:nvPr/>
        </p:nvSpPr>
        <p:spPr>
          <a:xfrm>
            <a:off x="500034" y="467961"/>
            <a:ext cx="81439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</a:rPr>
              <a:t>Look at the picture and the word given. </a:t>
            </a:r>
          </a:p>
          <a:p>
            <a:pPr algn="just"/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</a:rPr>
              <a:t>What’s the part of speech?</a:t>
            </a:r>
            <a:endParaRPr lang="es-ES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53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67544" y="4725144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>
                    <a:lumMod val="50000"/>
                  </a:schemeClr>
                </a:solidFill>
              </a:rPr>
              <a:t>t</a:t>
            </a: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</a:rPr>
              <a:t>hink</a:t>
            </a:r>
            <a:endParaRPr lang="es-ES" sz="4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72000" y="0"/>
            <a:ext cx="37862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Parts of the speech</a:t>
            </a:r>
            <a:endParaRPr lang="es-ES" sz="28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7544" y="5373216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accent2"/>
                </a:solidFill>
              </a:rPr>
              <a:t>noun / verb</a:t>
            </a:r>
            <a:endParaRPr lang="es-ES" sz="5400" b="1" dirty="0">
              <a:solidFill>
                <a:schemeClr val="accent2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6267" y="1264450"/>
            <a:ext cx="5331465" cy="3460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0"/>
          <p:cNvSpPr/>
          <p:nvPr/>
        </p:nvSpPr>
        <p:spPr>
          <a:xfrm>
            <a:off x="500034" y="467961"/>
            <a:ext cx="81439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</a:rPr>
              <a:t>Look at the picture and the word given. </a:t>
            </a:r>
          </a:p>
          <a:p>
            <a:pPr algn="just"/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</a:rPr>
              <a:t>What’s the part of speech?</a:t>
            </a:r>
            <a:endParaRPr lang="es-ES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53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67544" y="4725144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</a:rPr>
              <a:t>class</a:t>
            </a:r>
            <a:endParaRPr lang="es-ES" sz="4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72000" y="0"/>
            <a:ext cx="37862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Parts of the speech</a:t>
            </a:r>
            <a:endParaRPr lang="es-ES" sz="28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7544" y="5373216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accent2"/>
                </a:solidFill>
              </a:rPr>
              <a:t>noun</a:t>
            </a:r>
            <a:endParaRPr lang="es-ES" sz="5400" b="1" dirty="0">
              <a:solidFill>
                <a:schemeClr val="accent2"/>
              </a:solidFill>
            </a:endParaRPr>
          </a:p>
        </p:txBody>
      </p:sp>
      <p:sp>
        <p:nvSpPr>
          <p:cNvPr id="21506" name="AutoShape 2" descr="http://cz.my-walls.net/wp-content/uploads/2012/11/Beautiful-Girl-0005.jpg"/>
          <p:cNvSpPr>
            <a:spLocks noChangeAspect="1" noChangeArrowheads="1"/>
          </p:cNvSpPr>
          <p:nvPr/>
        </p:nvSpPr>
        <p:spPr bwMode="auto">
          <a:xfrm>
            <a:off x="155575" y="-2879725"/>
            <a:ext cx="9610725" cy="60102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21508" name="AutoShape 4" descr="http://cz.my-walls.net/wp-content/uploads/2012/11/Beautiful-Girl-0005.jpg"/>
          <p:cNvSpPr>
            <a:spLocks noChangeAspect="1" noChangeArrowheads="1"/>
          </p:cNvSpPr>
          <p:nvPr/>
        </p:nvSpPr>
        <p:spPr bwMode="auto">
          <a:xfrm>
            <a:off x="155575" y="-2879725"/>
            <a:ext cx="9610725" cy="60102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700" y="1196752"/>
            <a:ext cx="5400600" cy="3402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0"/>
          <p:cNvSpPr/>
          <p:nvPr/>
        </p:nvSpPr>
        <p:spPr>
          <a:xfrm>
            <a:off x="500034" y="467961"/>
            <a:ext cx="81439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</a:rPr>
              <a:t>Look at the picture and the word given. </a:t>
            </a:r>
          </a:p>
          <a:p>
            <a:pPr algn="just"/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</a:rPr>
              <a:t>What’s the part of speech?</a:t>
            </a:r>
            <a:endParaRPr lang="es-ES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53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67544" y="4725144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</a:rPr>
              <a:t>swim</a:t>
            </a:r>
            <a:endParaRPr lang="es-ES" sz="4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72000" y="0"/>
            <a:ext cx="37862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Parts of the speech</a:t>
            </a:r>
            <a:endParaRPr lang="es-ES" sz="28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7544" y="5373216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accent2"/>
                </a:solidFill>
              </a:rPr>
              <a:t>noun / verb</a:t>
            </a:r>
            <a:endParaRPr lang="es-ES" sz="5400" b="1" dirty="0">
              <a:solidFill>
                <a:schemeClr val="accent2"/>
              </a:solidFill>
            </a:endParaRPr>
          </a:p>
        </p:txBody>
      </p:sp>
      <p:sp>
        <p:nvSpPr>
          <p:cNvPr id="9" name="Rectangle 10"/>
          <p:cNvSpPr/>
          <p:nvPr/>
        </p:nvSpPr>
        <p:spPr>
          <a:xfrm>
            <a:off x="500034" y="467961"/>
            <a:ext cx="81439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</a:rPr>
              <a:t>Look at the picture and the word given. </a:t>
            </a:r>
          </a:p>
          <a:p>
            <a:pPr algn="just"/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</a:rPr>
              <a:t>What’s the part of speech?</a:t>
            </a:r>
            <a:endParaRPr lang="es-ES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Picture 2" descr="C:\Users\PC1\Desktop\kid-1401157_6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268760"/>
            <a:ext cx="4392488" cy="329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30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67544" y="4725144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</a:rPr>
              <a:t>breakfast</a:t>
            </a:r>
            <a:endParaRPr lang="es-ES" sz="4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0034" y="467961"/>
            <a:ext cx="81439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</a:rPr>
              <a:t>Look at the picture and the word given. </a:t>
            </a:r>
          </a:p>
          <a:p>
            <a:pPr algn="just"/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</a:rPr>
              <a:t>What’s the part of speech?</a:t>
            </a:r>
            <a:endParaRPr lang="es-ES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72000" y="0"/>
            <a:ext cx="37862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Parts of the speech</a:t>
            </a:r>
            <a:endParaRPr lang="es-ES" sz="28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7544" y="5373216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accent2"/>
                </a:solidFill>
              </a:rPr>
              <a:t>noun</a:t>
            </a:r>
            <a:endParaRPr lang="es-ES" sz="5400" b="1" dirty="0">
              <a:solidFill>
                <a:schemeClr val="accent2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96752"/>
            <a:ext cx="5040560" cy="3360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153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67544" y="4725144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</a:rPr>
              <a:t>kiss</a:t>
            </a:r>
            <a:endParaRPr lang="es-ES"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72000" y="0"/>
            <a:ext cx="37862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Parts of the speech</a:t>
            </a:r>
            <a:endParaRPr lang="es-ES" sz="28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7544" y="5373216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accent2"/>
                </a:solidFill>
              </a:rPr>
              <a:t>noun / verb</a:t>
            </a:r>
            <a:endParaRPr lang="es-ES" sz="5400" b="1" dirty="0">
              <a:solidFill>
                <a:schemeClr val="accent2"/>
              </a:solidFill>
            </a:endParaRPr>
          </a:p>
        </p:txBody>
      </p:sp>
      <p:sp>
        <p:nvSpPr>
          <p:cNvPr id="21506" name="AutoShape 2" descr="http://cz.my-walls.net/wp-content/uploads/2012/11/Beautiful-Girl-0005.jpg"/>
          <p:cNvSpPr>
            <a:spLocks noChangeAspect="1" noChangeArrowheads="1"/>
          </p:cNvSpPr>
          <p:nvPr/>
        </p:nvSpPr>
        <p:spPr bwMode="auto">
          <a:xfrm>
            <a:off x="155575" y="-2879725"/>
            <a:ext cx="9610725" cy="60102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21508" name="AutoShape 4" descr="http://cz.my-walls.net/wp-content/uploads/2012/11/Beautiful-Girl-0005.jpg"/>
          <p:cNvSpPr>
            <a:spLocks noChangeAspect="1" noChangeArrowheads="1"/>
          </p:cNvSpPr>
          <p:nvPr/>
        </p:nvSpPr>
        <p:spPr bwMode="auto">
          <a:xfrm>
            <a:off x="155575" y="-2879725"/>
            <a:ext cx="9610725" cy="60102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297" y="1448477"/>
            <a:ext cx="5547406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0"/>
          <p:cNvSpPr/>
          <p:nvPr/>
        </p:nvSpPr>
        <p:spPr>
          <a:xfrm>
            <a:off x="500034" y="467961"/>
            <a:ext cx="81439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</a:rPr>
              <a:t>Look at the picture and the word given. </a:t>
            </a:r>
          </a:p>
          <a:p>
            <a:pPr algn="just"/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</a:rPr>
              <a:t>What’s the part of speech?</a:t>
            </a:r>
            <a:endParaRPr lang="es-ES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53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67544" y="4725144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</a:rPr>
              <a:t>London</a:t>
            </a:r>
            <a:endParaRPr lang="es-ES" sz="40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72000" y="0"/>
            <a:ext cx="37862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Parts of the speech</a:t>
            </a:r>
            <a:endParaRPr lang="es-ES" sz="28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7544" y="5373216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accent2"/>
                </a:solidFill>
              </a:rPr>
              <a:t>noun</a:t>
            </a:r>
            <a:endParaRPr lang="es-ES" sz="5400" b="1" dirty="0">
              <a:solidFill>
                <a:schemeClr val="accent2"/>
              </a:solidFill>
            </a:endParaRPr>
          </a:p>
        </p:txBody>
      </p:sp>
      <p:sp>
        <p:nvSpPr>
          <p:cNvPr id="21506" name="AutoShape 2" descr="http://cz.my-walls.net/wp-content/uploads/2012/11/Beautiful-Girl-0005.jpg"/>
          <p:cNvSpPr>
            <a:spLocks noChangeAspect="1" noChangeArrowheads="1"/>
          </p:cNvSpPr>
          <p:nvPr/>
        </p:nvSpPr>
        <p:spPr bwMode="auto">
          <a:xfrm>
            <a:off x="155575" y="-2879725"/>
            <a:ext cx="9610725" cy="60102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21508" name="AutoShape 4" descr="http://cz.my-walls.net/wp-content/uploads/2012/11/Beautiful-Girl-0005.jpg"/>
          <p:cNvSpPr>
            <a:spLocks noChangeAspect="1" noChangeArrowheads="1"/>
          </p:cNvSpPr>
          <p:nvPr/>
        </p:nvSpPr>
        <p:spPr bwMode="auto">
          <a:xfrm>
            <a:off x="155575" y="-2879725"/>
            <a:ext cx="9610725" cy="60102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1268760"/>
            <a:ext cx="57531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0"/>
          <p:cNvSpPr/>
          <p:nvPr/>
        </p:nvSpPr>
        <p:spPr>
          <a:xfrm>
            <a:off x="500034" y="467961"/>
            <a:ext cx="81439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</a:rPr>
              <a:t>Look at the picture and the word given. </a:t>
            </a:r>
          </a:p>
          <a:p>
            <a:pPr algn="just"/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</a:rPr>
              <a:t>What’s the part of speech?</a:t>
            </a:r>
            <a:endParaRPr lang="es-ES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98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67544" y="4725144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</a:rPr>
              <a:t>your </a:t>
            </a:r>
            <a:r>
              <a:rPr lang="en-US" sz="2400" i="1" dirty="0" smtClean="0">
                <a:solidFill>
                  <a:schemeClr val="bg1">
                    <a:lumMod val="50000"/>
                  </a:schemeClr>
                </a:solidFill>
              </a:rPr>
              <a:t>(eyes are beautiful)</a:t>
            </a:r>
            <a:endParaRPr lang="es-ES" sz="40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72000" y="0"/>
            <a:ext cx="37862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Parts of the speech</a:t>
            </a:r>
            <a:endParaRPr lang="es-ES" sz="28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7544" y="5373216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accent2"/>
                </a:solidFill>
              </a:rPr>
              <a:t>pronoun</a:t>
            </a:r>
            <a:endParaRPr lang="es-ES" sz="5400" b="1" dirty="0">
              <a:solidFill>
                <a:schemeClr val="accent2"/>
              </a:solidFill>
            </a:endParaRPr>
          </a:p>
        </p:txBody>
      </p:sp>
      <p:sp>
        <p:nvSpPr>
          <p:cNvPr id="21506" name="AutoShape 2" descr="http://cz.my-walls.net/wp-content/uploads/2012/11/Beautiful-Girl-0005.jpg"/>
          <p:cNvSpPr>
            <a:spLocks noChangeAspect="1" noChangeArrowheads="1"/>
          </p:cNvSpPr>
          <p:nvPr/>
        </p:nvSpPr>
        <p:spPr bwMode="auto">
          <a:xfrm>
            <a:off x="155575" y="-2879725"/>
            <a:ext cx="9610725" cy="60102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21508" name="AutoShape 4" descr="http://cz.my-walls.net/wp-content/uploads/2012/11/Beautiful-Girl-0005.jpg"/>
          <p:cNvSpPr>
            <a:spLocks noChangeAspect="1" noChangeArrowheads="1"/>
          </p:cNvSpPr>
          <p:nvPr/>
        </p:nvSpPr>
        <p:spPr bwMode="auto">
          <a:xfrm>
            <a:off x="155575" y="-2879725"/>
            <a:ext cx="9610725" cy="60102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07" y="1196752"/>
            <a:ext cx="5457985" cy="333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0"/>
          <p:cNvSpPr/>
          <p:nvPr/>
        </p:nvSpPr>
        <p:spPr>
          <a:xfrm>
            <a:off x="500034" y="467961"/>
            <a:ext cx="81439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</a:rPr>
              <a:t>Look at the picture and the word given. </a:t>
            </a:r>
          </a:p>
          <a:p>
            <a:pPr algn="just"/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</a:rPr>
              <a:t>What’s the part of speech?</a:t>
            </a:r>
            <a:endParaRPr lang="es-ES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98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67544" y="4725144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</a:rPr>
              <a:t>under</a:t>
            </a:r>
            <a:endParaRPr lang="es-ES" sz="40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72000" y="0"/>
            <a:ext cx="37862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Parts of the speech</a:t>
            </a:r>
            <a:endParaRPr lang="es-ES" sz="28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7544" y="5373216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accent2"/>
                </a:solidFill>
              </a:rPr>
              <a:t>preposition</a:t>
            </a:r>
            <a:endParaRPr lang="es-ES" sz="5400" b="1" dirty="0">
              <a:solidFill>
                <a:schemeClr val="accent2"/>
              </a:solidFill>
            </a:endParaRPr>
          </a:p>
        </p:txBody>
      </p:sp>
      <p:sp>
        <p:nvSpPr>
          <p:cNvPr id="21506" name="AutoShape 2" descr="http://cz.my-walls.net/wp-content/uploads/2012/11/Beautiful-Girl-0005.jpg"/>
          <p:cNvSpPr>
            <a:spLocks noChangeAspect="1" noChangeArrowheads="1"/>
          </p:cNvSpPr>
          <p:nvPr/>
        </p:nvSpPr>
        <p:spPr bwMode="auto">
          <a:xfrm>
            <a:off x="155575" y="-2879725"/>
            <a:ext cx="9610725" cy="60102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21508" name="AutoShape 4" descr="http://cz.my-walls.net/wp-content/uploads/2012/11/Beautiful-Girl-0005.jpg"/>
          <p:cNvSpPr>
            <a:spLocks noChangeAspect="1" noChangeArrowheads="1"/>
          </p:cNvSpPr>
          <p:nvPr/>
        </p:nvSpPr>
        <p:spPr bwMode="auto">
          <a:xfrm>
            <a:off x="155575" y="-2879725"/>
            <a:ext cx="9610725" cy="60102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26" name="Picture 2" descr="Escondidas, Cuatro Patas, Jugar, Debajo De La Me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263" y="1276161"/>
            <a:ext cx="5173474" cy="344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0"/>
          <p:cNvSpPr/>
          <p:nvPr/>
        </p:nvSpPr>
        <p:spPr>
          <a:xfrm>
            <a:off x="500034" y="467961"/>
            <a:ext cx="81439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</a:rPr>
              <a:t>Look at the picture and the word given. </a:t>
            </a:r>
          </a:p>
          <a:p>
            <a:pPr algn="just"/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</a:rPr>
              <a:t>What’s the part of speech?</a:t>
            </a:r>
            <a:endParaRPr lang="es-ES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50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67544" y="4725144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 smtClean="0">
                <a:solidFill>
                  <a:schemeClr val="bg1">
                    <a:lumMod val="50000"/>
                  </a:schemeClr>
                </a:solidFill>
              </a:rPr>
              <a:t>(The book is) </a:t>
            </a: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</a:rPr>
              <a:t>yours</a:t>
            </a:r>
            <a:endParaRPr lang="es-ES" sz="40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72000" y="0"/>
            <a:ext cx="37862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Parts of the speech</a:t>
            </a:r>
            <a:endParaRPr lang="es-ES" sz="28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7544" y="5373216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accent2"/>
                </a:solidFill>
              </a:rPr>
              <a:t>pronoun</a:t>
            </a:r>
            <a:endParaRPr lang="es-ES" sz="5400" b="1" dirty="0">
              <a:solidFill>
                <a:schemeClr val="accent2"/>
              </a:solidFill>
            </a:endParaRPr>
          </a:p>
        </p:txBody>
      </p:sp>
      <p:sp>
        <p:nvSpPr>
          <p:cNvPr id="21506" name="AutoShape 2" descr="http://cz.my-walls.net/wp-content/uploads/2012/11/Beautiful-Girl-0005.jpg"/>
          <p:cNvSpPr>
            <a:spLocks noChangeAspect="1" noChangeArrowheads="1"/>
          </p:cNvSpPr>
          <p:nvPr/>
        </p:nvSpPr>
        <p:spPr bwMode="auto">
          <a:xfrm>
            <a:off x="155575" y="-2879725"/>
            <a:ext cx="9610725" cy="60102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21508" name="AutoShape 4" descr="http://cz.my-walls.net/wp-content/uploads/2012/11/Beautiful-Girl-0005.jpg"/>
          <p:cNvSpPr>
            <a:spLocks noChangeAspect="1" noChangeArrowheads="1"/>
          </p:cNvSpPr>
          <p:nvPr/>
        </p:nvSpPr>
        <p:spPr bwMode="auto">
          <a:xfrm>
            <a:off x="155575" y="-2879725"/>
            <a:ext cx="9610725" cy="60102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489" y="1196752"/>
            <a:ext cx="5159022" cy="3439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0"/>
          <p:cNvSpPr/>
          <p:nvPr/>
        </p:nvSpPr>
        <p:spPr>
          <a:xfrm>
            <a:off x="500034" y="467961"/>
            <a:ext cx="81439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</a:rPr>
              <a:t>Look at the picture and the word given. </a:t>
            </a:r>
          </a:p>
          <a:p>
            <a:pPr algn="just"/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</a:rPr>
              <a:t>What’s the part of speech?</a:t>
            </a:r>
            <a:endParaRPr lang="es-ES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01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67544" y="4725144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</a:rPr>
              <a:t>juice</a:t>
            </a:r>
            <a:endParaRPr lang="es-ES" sz="4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72000" y="0"/>
            <a:ext cx="37862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Parts of the speech</a:t>
            </a:r>
            <a:endParaRPr lang="es-ES" sz="28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7544" y="5373216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accent2"/>
                </a:solidFill>
              </a:rPr>
              <a:t>noun / verb</a:t>
            </a:r>
            <a:endParaRPr lang="es-ES" sz="5400" b="1" dirty="0">
              <a:solidFill>
                <a:schemeClr val="accent2"/>
              </a:solidFill>
            </a:endParaRPr>
          </a:p>
        </p:txBody>
      </p:sp>
      <p:sp>
        <p:nvSpPr>
          <p:cNvPr id="9" name="Rectangle 10"/>
          <p:cNvSpPr/>
          <p:nvPr/>
        </p:nvSpPr>
        <p:spPr>
          <a:xfrm>
            <a:off x="500034" y="467961"/>
            <a:ext cx="81439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</a:rPr>
              <a:t>Look at the picture and the word given. </a:t>
            </a:r>
          </a:p>
          <a:p>
            <a:pPr algn="just"/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</a:rPr>
              <a:t>What’s the part of speech?</a:t>
            </a:r>
            <a:endParaRPr lang="es-ES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Picture 2" descr="C:\Users\PC1\Desktop\orange-juice-569064_6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880" y="1187604"/>
            <a:ext cx="5208240" cy="346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70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67544" y="4725144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</a:rPr>
              <a:t>dance</a:t>
            </a:r>
            <a:endParaRPr lang="es-ES" sz="4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72000" y="0"/>
            <a:ext cx="37862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Parts of the speech</a:t>
            </a:r>
            <a:endParaRPr lang="es-ES" sz="28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7544" y="5373216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accent2"/>
                </a:solidFill>
              </a:rPr>
              <a:t>noun / verb</a:t>
            </a:r>
            <a:endParaRPr lang="es-ES" sz="5400" b="1" dirty="0">
              <a:solidFill>
                <a:schemeClr val="accent2"/>
              </a:solidFill>
            </a:endParaRPr>
          </a:p>
        </p:txBody>
      </p:sp>
      <p:sp>
        <p:nvSpPr>
          <p:cNvPr id="21506" name="AutoShape 2" descr="http://cz.my-walls.net/wp-content/uploads/2012/11/Beautiful-Girl-0005.jpg"/>
          <p:cNvSpPr>
            <a:spLocks noChangeAspect="1" noChangeArrowheads="1"/>
          </p:cNvSpPr>
          <p:nvPr/>
        </p:nvSpPr>
        <p:spPr bwMode="auto">
          <a:xfrm>
            <a:off x="155575" y="-2879725"/>
            <a:ext cx="9610725" cy="60102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21508" name="AutoShape 4" descr="http://cz.my-walls.net/wp-content/uploads/2012/11/Beautiful-Girl-0005.jpg"/>
          <p:cNvSpPr>
            <a:spLocks noChangeAspect="1" noChangeArrowheads="1"/>
          </p:cNvSpPr>
          <p:nvPr/>
        </p:nvSpPr>
        <p:spPr bwMode="auto">
          <a:xfrm>
            <a:off x="155575" y="-2879725"/>
            <a:ext cx="9610725" cy="60102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0" name="Rectangle 10"/>
          <p:cNvSpPr/>
          <p:nvPr/>
        </p:nvSpPr>
        <p:spPr>
          <a:xfrm>
            <a:off x="500034" y="467961"/>
            <a:ext cx="81439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</a:rPr>
              <a:t>Look at the picture and the word given. </a:t>
            </a:r>
          </a:p>
          <a:p>
            <a:pPr algn="just"/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</a:rPr>
              <a:t>What’s the part of speech?</a:t>
            </a:r>
            <a:endParaRPr lang="es-ES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558" y="1196751"/>
            <a:ext cx="5124883" cy="3416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5183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67544" y="4725144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</a:rPr>
              <a:t>play</a:t>
            </a:r>
            <a:endParaRPr lang="es-ES" sz="4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72000" y="0"/>
            <a:ext cx="37862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Parts of the speech</a:t>
            </a:r>
            <a:endParaRPr lang="es-ES" sz="28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7544" y="5373216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5400" b="1" dirty="0" err="1" smtClean="0">
                <a:solidFill>
                  <a:schemeClr val="accent2"/>
                </a:solidFill>
              </a:rPr>
              <a:t>noun</a:t>
            </a:r>
            <a:r>
              <a:rPr lang="es-MX" sz="5400" b="1" dirty="0" smtClean="0">
                <a:solidFill>
                  <a:schemeClr val="accent2"/>
                </a:solidFill>
              </a:rPr>
              <a:t> / </a:t>
            </a:r>
            <a:r>
              <a:rPr lang="es-MX" sz="5400" b="1" dirty="0" err="1" smtClean="0">
                <a:solidFill>
                  <a:schemeClr val="accent2"/>
                </a:solidFill>
              </a:rPr>
              <a:t>verb</a:t>
            </a:r>
            <a:endParaRPr lang="es-ES" sz="5400" b="1" dirty="0">
              <a:solidFill>
                <a:schemeClr val="accent2"/>
              </a:solidFill>
            </a:endParaRPr>
          </a:p>
        </p:txBody>
      </p:sp>
      <p:sp>
        <p:nvSpPr>
          <p:cNvPr id="21506" name="AutoShape 2" descr="http://cz.my-walls.net/wp-content/uploads/2012/11/Beautiful-Girl-0005.jpg"/>
          <p:cNvSpPr>
            <a:spLocks noChangeAspect="1" noChangeArrowheads="1"/>
          </p:cNvSpPr>
          <p:nvPr/>
        </p:nvSpPr>
        <p:spPr bwMode="auto">
          <a:xfrm>
            <a:off x="155575" y="-2879725"/>
            <a:ext cx="9610725" cy="60102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21508" name="AutoShape 4" descr="http://cz.my-walls.net/wp-content/uploads/2012/11/Beautiful-Girl-0005.jpg"/>
          <p:cNvSpPr>
            <a:spLocks noChangeAspect="1" noChangeArrowheads="1"/>
          </p:cNvSpPr>
          <p:nvPr/>
        </p:nvSpPr>
        <p:spPr bwMode="auto">
          <a:xfrm>
            <a:off x="155575" y="-2879725"/>
            <a:ext cx="9610725" cy="60102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0" name="Rectangle 10"/>
          <p:cNvSpPr/>
          <p:nvPr/>
        </p:nvSpPr>
        <p:spPr>
          <a:xfrm>
            <a:off x="500034" y="467961"/>
            <a:ext cx="81439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</a:rPr>
              <a:t>Look at the picture and the word given. </a:t>
            </a:r>
          </a:p>
          <a:p>
            <a:pPr algn="just"/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</a:rPr>
              <a:t>What’s the part of speech?</a:t>
            </a:r>
            <a:endParaRPr lang="es-ES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9" name="Picture 2" descr="C:\Users\Servidor\Desktop\volleyball-90896_6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253889"/>
            <a:ext cx="5184576" cy="345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41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67544" y="4725144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</a:rPr>
              <a:t>run</a:t>
            </a:r>
            <a:endParaRPr lang="es-ES" sz="4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72000" y="0"/>
            <a:ext cx="37862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Parts of the speech</a:t>
            </a:r>
            <a:endParaRPr lang="es-ES" sz="28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7544" y="5373216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accent2"/>
                </a:solidFill>
              </a:rPr>
              <a:t>noun / verb</a:t>
            </a:r>
            <a:endParaRPr lang="es-ES" sz="5400" b="1" dirty="0">
              <a:solidFill>
                <a:schemeClr val="accent2"/>
              </a:solidFill>
            </a:endParaRPr>
          </a:p>
        </p:txBody>
      </p:sp>
      <p:sp>
        <p:nvSpPr>
          <p:cNvPr id="9" name="Rectangle 10"/>
          <p:cNvSpPr/>
          <p:nvPr/>
        </p:nvSpPr>
        <p:spPr>
          <a:xfrm>
            <a:off x="500034" y="467961"/>
            <a:ext cx="81439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</a:rPr>
              <a:t>Look at the picture and the word given. </a:t>
            </a:r>
          </a:p>
          <a:p>
            <a:pPr algn="just"/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</a:rPr>
              <a:t>What’s the part of speech?</a:t>
            </a:r>
            <a:endParaRPr lang="es-ES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" name="Picture 2" descr="C:\Users\PC1\Desktop\start-1590051_6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876" y="1268760"/>
            <a:ext cx="6147460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59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67544" y="4725144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</a:rPr>
              <a:t>jump</a:t>
            </a:r>
            <a:endParaRPr lang="es-ES" sz="4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72000" y="0"/>
            <a:ext cx="37862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Parts of the speech</a:t>
            </a:r>
            <a:endParaRPr lang="es-ES" sz="28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7544" y="5373216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accent2"/>
                </a:solidFill>
              </a:rPr>
              <a:t>noun / verb</a:t>
            </a:r>
            <a:endParaRPr lang="es-ES" sz="5400" b="1" dirty="0">
              <a:solidFill>
                <a:schemeClr val="accent2"/>
              </a:solidFill>
            </a:endParaRPr>
          </a:p>
        </p:txBody>
      </p:sp>
      <p:sp>
        <p:nvSpPr>
          <p:cNvPr id="21506" name="AutoShape 2" descr="http://cz.my-walls.net/wp-content/uploads/2012/11/Beautiful-Girl-0005.jpg"/>
          <p:cNvSpPr>
            <a:spLocks noChangeAspect="1" noChangeArrowheads="1"/>
          </p:cNvSpPr>
          <p:nvPr/>
        </p:nvSpPr>
        <p:spPr bwMode="auto">
          <a:xfrm>
            <a:off x="155575" y="-2879725"/>
            <a:ext cx="9610725" cy="60102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21508" name="AutoShape 4" descr="http://cz.my-walls.net/wp-content/uploads/2012/11/Beautiful-Girl-0005.jpg"/>
          <p:cNvSpPr>
            <a:spLocks noChangeAspect="1" noChangeArrowheads="1"/>
          </p:cNvSpPr>
          <p:nvPr/>
        </p:nvSpPr>
        <p:spPr bwMode="auto">
          <a:xfrm>
            <a:off x="155575" y="-2879725"/>
            <a:ext cx="9610725" cy="60102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0" name="Rectangle 10"/>
          <p:cNvSpPr/>
          <p:nvPr/>
        </p:nvSpPr>
        <p:spPr>
          <a:xfrm>
            <a:off x="500034" y="467961"/>
            <a:ext cx="81439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</a:rPr>
              <a:t>Look at the picture and the word given. </a:t>
            </a:r>
          </a:p>
          <a:p>
            <a:pPr algn="just"/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</a:rPr>
              <a:t>What’s the part of speech?</a:t>
            </a:r>
            <a:endParaRPr lang="es-ES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985" y="1052736"/>
            <a:ext cx="5400030" cy="3600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556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67544" y="4725144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</a:rPr>
              <a:t>thirsty</a:t>
            </a:r>
            <a:endParaRPr lang="es-ES" sz="4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72000" y="0"/>
            <a:ext cx="37862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Parts of the speech</a:t>
            </a:r>
            <a:endParaRPr lang="es-ES" sz="28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7544" y="5373216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accent2"/>
                </a:solidFill>
              </a:rPr>
              <a:t>adjective</a:t>
            </a:r>
            <a:endParaRPr lang="es-ES" sz="5400" b="1" dirty="0">
              <a:solidFill>
                <a:schemeClr val="accent2"/>
              </a:solidFill>
            </a:endParaRPr>
          </a:p>
        </p:txBody>
      </p:sp>
      <p:sp>
        <p:nvSpPr>
          <p:cNvPr id="21506" name="AutoShape 2" descr="http://cz.my-walls.net/wp-content/uploads/2012/11/Beautiful-Girl-0005.jpg"/>
          <p:cNvSpPr>
            <a:spLocks noChangeAspect="1" noChangeArrowheads="1"/>
          </p:cNvSpPr>
          <p:nvPr/>
        </p:nvSpPr>
        <p:spPr bwMode="auto">
          <a:xfrm>
            <a:off x="155575" y="-2879725"/>
            <a:ext cx="9610725" cy="60102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21508" name="AutoShape 4" descr="http://cz.my-walls.net/wp-content/uploads/2012/11/Beautiful-Girl-0005.jpg"/>
          <p:cNvSpPr>
            <a:spLocks noChangeAspect="1" noChangeArrowheads="1"/>
          </p:cNvSpPr>
          <p:nvPr/>
        </p:nvSpPr>
        <p:spPr bwMode="auto">
          <a:xfrm>
            <a:off x="155575" y="-2879725"/>
            <a:ext cx="9610725" cy="60102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798" y="1340768"/>
            <a:ext cx="5084403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0"/>
          <p:cNvSpPr/>
          <p:nvPr/>
        </p:nvSpPr>
        <p:spPr>
          <a:xfrm>
            <a:off x="500034" y="467961"/>
            <a:ext cx="81439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</a:rPr>
              <a:t>Look at the picture and the word given. </a:t>
            </a:r>
          </a:p>
          <a:p>
            <a:pPr algn="just"/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</a:rPr>
              <a:t>What’s the part of speech?</a:t>
            </a:r>
            <a:endParaRPr lang="es-ES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53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67544" y="4725144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</a:rPr>
              <a:t>blue</a:t>
            </a:r>
            <a:endParaRPr lang="es-ES" sz="4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72000" y="0"/>
            <a:ext cx="37862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Parts of the speech</a:t>
            </a:r>
            <a:endParaRPr lang="es-ES" sz="28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7544" y="5373216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accent2"/>
                </a:solidFill>
              </a:rPr>
              <a:t>noun/verb/adjective</a:t>
            </a:r>
            <a:endParaRPr lang="es-ES" sz="5400" b="1" dirty="0">
              <a:solidFill>
                <a:schemeClr val="accent2"/>
              </a:solidFill>
            </a:endParaRPr>
          </a:p>
        </p:txBody>
      </p:sp>
      <p:sp>
        <p:nvSpPr>
          <p:cNvPr id="21506" name="AutoShape 2" descr="http://cz.my-walls.net/wp-content/uploads/2012/11/Beautiful-Girl-0005.jpg"/>
          <p:cNvSpPr>
            <a:spLocks noChangeAspect="1" noChangeArrowheads="1"/>
          </p:cNvSpPr>
          <p:nvPr/>
        </p:nvSpPr>
        <p:spPr bwMode="auto">
          <a:xfrm>
            <a:off x="155575" y="-2879725"/>
            <a:ext cx="9610725" cy="60102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21508" name="AutoShape 4" descr="http://cz.my-walls.net/wp-content/uploads/2012/11/Beautiful-Girl-0005.jpg"/>
          <p:cNvSpPr>
            <a:spLocks noChangeAspect="1" noChangeArrowheads="1"/>
          </p:cNvSpPr>
          <p:nvPr/>
        </p:nvSpPr>
        <p:spPr bwMode="auto">
          <a:xfrm>
            <a:off x="155575" y="-2879725"/>
            <a:ext cx="9610725" cy="60102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0" name="Rectangle 10"/>
          <p:cNvSpPr/>
          <p:nvPr/>
        </p:nvSpPr>
        <p:spPr>
          <a:xfrm>
            <a:off x="500034" y="467961"/>
            <a:ext cx="81439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</a:rPr>
              <a:t>Look at the picture and the word given. </a:t>
            </a:r>
          </a:p>
          <a:p>
            <a:pPr algn="just"/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</a:rPr>
              <a:t>What’s the part of speech?</a:t>
            </a:r>
            <a:endParaRPr lang="es-ES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26" name="Picture 2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037" y="1484784"/>
            <a:ext cx="491792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46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67544" y="4725144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</a:rPr>
              <a:t>on </a:t>
            </a:r>
            <a:r>
              <a:rPr lang="en-US" sz="2400" i="1" dirty="0" smtClean="0">
                <a:solidFill>
                  <a:schemeClr val="bg1">
                    <a:lumMod val="50000"/>
                  </a:schemeClr>
                </a:solidFill>
              </a:rPr>
              <a:t>(the table)</a:t>
            </a:r>
            <a:endParaRPr lang="es-ES"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72000" y="0"/>
            <a:ext cx="37862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Parts of the speech</a:t>
            </a:r>
            <a:endParaRPr lang="es-ES" sz="28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7544" y="5373216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accent2"/>
                </a:solidFill>
              </a:rPr>
              <a:t>preposition</a:t>
            </a:r>
            <a:endParaRPr lang="es-ES" sz="5400" b="1" dirty="0">
              <a:solidFill>
                <a:schemeClr val="accent2"/>
              </a:solidFill>
            </a:endParaRPr>
          </a:p>
        </p:txBody>
      </p:sp>
      <p:sp>
        <p:nvSpPr>
          <p:cNvPr id="21506" name="AutoShape 2" descr="http://cz.my-walls.net/wp-content/uploads/2012/11/Beautiful-Girl-0005.jpg"/>
          <p:cNvSpPr>
            <a:spLocks noChangeAspect="1" noChangeArrowheads="1"/>
          </p:cNvSpPr>
          <p:nvPr/>
        </p:nvSpPr>
        <p:spPr bwMode="auto">
          <a:xfrm>
            <a:off x="155575" y="-2879725"/>
            <a:ext cx="9610725" cy="60102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21508" name="AutoShape 4" descr="http://cz.my-walls.net/wp-content/uploads/2012/11/Beautiful-Girl-0005.jpg"/>
          <p:cNvSpPr>
            <a:spLocks noChangeAspect="1" noChangeArrowheads="1"/>
          </p:cNvSpPr>
          <p:nvPr/>
        </p:nvSpPr>
        <p:spPr bwMode="auto">
          <a:xfrm>
            <a:off x="155575" y="-2879725"/>
            <a:ext cx="9610725" cy="60102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23554" name="Picture 2" descr="http://www.ddecoracion.com/wp-content/uploads/mesa-ilusion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96752"/>
            <a:ext cx="4286250" cy="3590926"/>
          </a:xfrm>
          <a:prstGeom prst="rect">
            <a:avLst/>
          </a:prstGeom>
          <a:noFill/>
        </p:spPr>
      </p:pic>
      <p:sp>
        <p:nvSpPr>
          <p:cNvPr id="10" name="Rectangle 10"/>
          <p:cNvSpPr/>
          <p:nvPr/>
        </p:nvSpPr>
        <p:spPr>
          <a:xfrm>
            <a:off x="500034" y="467961"/>
            <a:ext cx="81439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</a:rPr>
              <a:t>Look at the picture and the word given. </a:t>
            </a:r>
          </a:p>
          <a:p>
            <a:pPr algn="just"/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</a:rPr>
              <a:t>What’s the part of speech?</a:t>
            </a:r>
            <a:endParaRPr lang="es-ES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53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67544" y="4725144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</a:rPr>
              <a:t>water</a:t>
            </a:r>
            <a:endParaRPr lang="es-ES"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72000" y="0"/>
            <a:ext cx="37862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Parts of the speech</a:t>
            </a:r>
            <a:endParaRPr lang="es-ES" sz="28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7544" y="5373216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accent2"/>
                </a:solidFill>
              </a:rPr>
              <a:t>noun / verb</a:t>
            </a:r>
            <a:endParaRPr lang="es-ES" sz="5400" b="1" dirty="0">
              <a:solidFill>
                <a:schemeClr val="accent2"/>
              </a:solidFill>
            </a:endParaRPr>
          </a:p>
        </p:txBody>
      </p:sp>
      <p:sp>
        <p:nvSpPr>
          <p:cNvPr id="21506" name="AutoShape 2" descr="http://cz.my-walls.net/wp-content/uploads/2012/11/Beautiful-Girl-0005.jpg"/>
          <p:cNvSpPr>
            <a:spLocks noChangeAspect="1" noChangeArrowheads="1"/>
          </p:cNvSpPr>
          <p:nvPr/>
        </p:nvSpPr>
        <p:spPr bwMode="auto">
          <a:xfrm>
            <a:off x="155575" y="-2879725"/>
            <a:ext cx="9610725" cy="60102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21508" name="AutoShape 4" descr="http://cz.my-walls.net/wp-content/uploads/2012/11/Beautiful-Girl-0005.jpg"/>
          <p:cNvSpPr>
            <a:spLocks noChangeAspect="1" noChangeArrowheads="1"/>
          </p:cNvSpPr>
          <p:nvPr/>
        </p:nvSpPr>
        <p:spPr bwMode="auto">
          <a:xfrm>
            <a:off x="155575" y="-2879725"/>
            <a:ext cx="9610725" cy="60102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9" name="Rectangle 10"/>
          <p:cNvSpPr/>
          <p:nvPr/>
        </p:nvSpPr>
        <p:spPr>
          <a:xfrm>
            <a:off x="500034" y="467961"/>
            <a:ext cx="81439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</a:rPr>
              <a:t>Look at the picture and the word given. </a:t>
            </a:r>
          </a:p>
          <a:p>
            <a:pPr algn="just"/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</a:rPr>
              <a:t>What’s the part of speech?</a:t>
            </a:r>
            <a:endParaRPr lang="es-ES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/>
          <a:srcRect l="6270" t="14391" r="6250" b="8829"/>
          <a:stretch>
            <a:fillRect/>
          </a:stretch>
        </p:blipFill>
        <p:spPr bwMode="auto">
          <a:xfrm>
            <a:off x="2001659" y="1264908"/>
            <a:ext cx="5256584" cy="346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0208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786</TotalTime>
  <Words>642</Words>
  <Application>Microsoft Office PowerPoint</Application>
  <PresentationFormat>Presentación en pantalla (4:3)</PresentationFormat>
  <Paragraphs>163</Paragraphs>
  <Slides>26</Slides>
  <Notes>26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27" baseType="lpstr">
      <vt:lpstr>Austin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Yavet Ivan Flores Espino</dc:creator>
  <cp:lastModifiedBy>Yavet Flores</cp:lastModifiedBy>
  <cp:revision>72</cp:revision>
  <dcterms:created xsi:type="dcterms:W3CDTF">2011-11-24T14:16:00Z</dcterms:created>
  <dcterms:modified xsi:type="dcterms:W3CDTF">2018-11-08T00:24:30Z</dcterms:modified>
</cp:coreProperties>
</file>