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2" r:id="rId4"/>
    <p:sldId id="263" r:id="rId5"/>
    <p:sldId id="264" r:id="rId6"/>
    <p:sldId id="265" r:id="rId7"/>
    <p:sldId id="266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57200" y="228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Project: Goods catalogue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63025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Create </a:t>
            </a:r>
            <a:r>
              <a:rPr lang="en-US" sz="3200" dirty="0" smtClean="0"/>
              <a:t>an Online Catalogue on </a:t>
            </a:r>
            <a:r>
              <a:rPr lang="en-US" sz="3200" dirty="0" smtClean="0">
                <a:solidFill>
                  <a:srgbClr val="FF0000"/>
                </a:solidFill>
              </a:rPr>
              <a:t>es.wix.com</a:t>
            </a:r>
          </a:p>
          <a:p>
            <a:r>
              <a:rPr lang="en-US" sz="3200" dirty="0" smtClean="0"/>
              <a:t>and post the </a:t>
            </a:r>
            <a:r>
              <a:rPr lang="en-US" sz="3200" dirty="0" smtClean="0"/>
              <a:t>site </a:t>
            </a:r>
            <a:r>
              <a:rPr lang="en-US" sz="3200" dirty="0" smtClean="0"/>
              <a:t>o</a:t>
            </a:r>
            <a:r>
              <a:rPr lang="en-US" sz="3200" dirty="0" smtClean="0"/>
              <a:t>n a </a:t>
            </a:r>
            <a:r>
              <a:rPr lang="en-US" sz="3200" dirty="0" smtClean="0">
                <a:solidFill>
                  <a:srgbClr val="FF0000"/>
                </a:solidFill>
              </a:rPr>
              <a:t>Facebook </a:t>
            </a:r>
            <a:r>
              <a:rPr lang="en-US" sz="3200" dirty="0" smtClean="0">
                <a:solidFill>
                  <a:srgbClr val="FF0000"/>
                </a:solidFill>
              </a:rPr>
              <a:t>group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8" r="2530" b="19842"/>
          <a:stretch/>
        </p:blipFill>
        <p:spPr bwMode="auto">
          <a:xfrm>
            <a:off x="304800" y="1981200"/>
            <a:ext cx="5486400" cy="26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66" y="1991710"/>
            <a:ext cx="2989334" cy="148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1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istrador\Mis documentos\Dropbox\02 English Class\07 Wix - Web Gratis\07 Wix - In Facebook 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5747236" cy="25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2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8" r="2530" b="19842"/>
          <a:stretch/>
        </p:blipFill>
        <p:spPr bwMode="auto">
          <a:xfrm>
            <a:off x="304800" y="1447800"/>
            <a:ext cx="8534400" cy="411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Step</a:t>
            </a:r>
            <a:r>
              <a:rPr lang="es-ES" sz="3200" b="1" dirty="0" smtClean="0"/>
              <a:t> #1</a:t>
            </a:r>
            <a:endParaRPr lang="es-ES" sz="3200" b="1" dirty="0" smtClean="0"/>
          </a:p>
          <a:p>
            <a:r>
              <a:rPr lang="es-ES" sz="3200" dirty="0" err="1" smtClean="0"/>
              <a:t>Go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: </a:t>
            </a:r>
            <a:r>
              <a:rPr lang="es-ES" sz="3200" b="1" dirty="0" smtClean="0">
                <a:solidFill>
                  <a:srgbClr val="FF0000"/>
                </a:solidFill>
              </a:rPr>
              <a:t>es.wix.com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629400" y="1066800"/>
            <a:ext cx="16002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7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Picture 8" descr="C:\Documents and Settings\Administrador\Mis documentos\Dropbox\02 English Class\07 Wix - Web Gratis\01 Wix - Sing in with 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1382018"/>
            <a:ext cx="8355724" cy="43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Step</a:t>
            </a:r>
            <a:r>
              <a:rPr lang="es-ES" sz="3200" b="1" dirty="0" smtClean="0"/>
              <a:t> #2</a:t>
            </a:r>
            <a:endParaRPr lang="es-ES" sz="3200" b="1" dirty="0" smtClean="0"/>
          </a:p>
          <a:p>
            <a:r>
              <a:rPr lang="es-ES" sz="3200" dirty="0" err="1" smtClean="0"/>
              <a:t>Register</a:t>
            </a:r>
            <a:r>
              <a:rPr lang="es-ES" sz="3200" dirty="0" smtClean="0"/>
              <a:t> </a:t>
            </a:r>
            <a:r>
              <a:rPr lang="es-ES" sz="3200" dirty="0" err="1" smtClean="0"/>
              <a:t>or</a:t>
            </a:r>
            <a:r>
              <a:rPr lang="es-ES" sz="3200" dirty="0" smtClean="0"/>
              <a:t> </a:t>
            </a:r>
            <a:r>
              <a:rPr lang="es-ES" sz="3200" dirty="0" err="1" smtClean="0"/>
              <a:t>sign</a:t>
            </a:r>
            <a:r>
              <a:rPr lang="es-ES" sz="3200" dirty="0" smtClean="0"/>
              <a:t> in </a:t>
            </a:r>
            <a:r>
              <a:rPr lang="es-ES" sz="3200" dirty="0" err="1" smtClean="0"/>
              <a:t>with</a:t>
            </a:r>
            <a:r>
              <a:rPr lang="es-ES" sz="3200" dirty="0" smtClean="0"/>
              <a:t>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</a:p>
          <a:p>
            <a:r>
              <a:rPr lang="es-ES" sz="3200" dirty="0" smtClean="0"/>
              <a:t>   Facebook/Google </a:t>
            </a:r>
            <a:r>
              <a:rPr lang="es-ES" sz="3200" dirty="0" err="1" smtClean="0"/>
              <a:t>account</a:t>
            </a:r>
            <a:r>
              <a:rPr lang="es-ES" sz="3200" dirty="0" smtClean="0"/>
              <a:t>.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3276600"/>
            <a:ext cx="34290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95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4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Step</a:t>
            </a:r>
            <a:r>
              <a:rPr lang="es-ES" sz="3200" b="1" dirty="0" smtClean="0"/>
              <a:t> #3</a:t>
            </a:r>
            <a:endParaRPr lang="es-ES" sz="3200" b="1" dirty="0" smtClean="0"/>
          </a:p>
          <a:p>
            <a:r>
              <a:rPr lang="es-ES" sz="3200" dirty="0" err="1" smtClean="0"/>
              <a:t>Choose</a:t>
            </a:r>
            <a:r>
              <a:rPr lang="es-ES" sz="3200" dirty="0" smtClean="0"/>
              <a:t> a </a:t>
            </a:r>
            <a:r>
              <a:rPr lang="es-ES" sz="3200" dirty="0" err="1" smtClean="0"/>
              <a:t>template</a:t>
            </a:r>
            <a:r>
              <a:rPr lang="es-ES" sz="3200" dirty="0" smtClean="0"/>
              <a:t> an</a:t>
            </a:r>
            <a:r>
              <a:rPr lang="es-ES" sz="3200" dirty="0" smtClean="0"/>
              <a:t>d </a:t>
            </a:r>
            <a:r>
              <a:rPr lang="es-ES" sz="3200" dirty="0" err="1" smtClean="0"/>
              <a:t>edit</a:t>
            </a:r>
            <a:r>
              <a:rPr lang="es-ES" sz="3200" dirty="0" smtClean="0"/>
              <a:t> </a:t>
            </a:r>
            <a:r>
              <a:rPr lang="es-ES" sz="3200" dirty="0" err="1" smtClean="0"/>
              <a:t>it</a:t>
            </a:r>
            <a:r>
              <a:rPr lang="es-ES" sz="3200" dirty="0" smtClean="0"/>
              <a:t>.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1" y="1382019"/>
            <a:ext cx="8942989" cy="43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648200" y="4876800"/>
            <a:ext cx="1031985" cy="777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eacher Yavet\Dropbox\Documentos\sello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67400"/>
            <a:ext cx="3353696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Step</a:t>
            </a:r>
            <a:r>
              <a:rPr lang="es-ES" sz="3200" b="1" dirty="0" smtClean="0"/>
              <a:t> #4</a:t>
            </a:r>
            <a:endParaRPr lang="es-ES" sz="3200" b="1" dirty="0" smtClean="0"/>
          </a:p>
          <a:p>
            <a:r>
              <a:rPr lang="es-ES" sz="3200" dirty="0" err="1" smtClean="0"/>
              <a:t>Edit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page. Use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tools</a:t>
            </a:r>
            <a:r>
              <a:rPr lang="es-ES" sz="3200" dirty="0"/>
              <a:t>.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Documents and Settings\Administrador\Mis documentos\Dropbox\02 English Class\07 Wix - Web Gratis\05 Wix - Start edi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" y="1523999"/>
            <a:ext cx="8656584" cy="41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255" y="1363624"/>
            <a:ext cx="1714500" cy="2674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/>
          <p:cNvSpPr/>
          <p:nvPr/>
        </p:nvSpPr>
        <p:spPr>
          <a:xfrm>
            <a:off x="6019800" y="4341987"/>
            <a:ext cx="1714500" cy="1337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25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7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Step</a:t>
            </a:r>
            <a:r>
              <a:rPr lang="es-ES" sz="3200" b="1" dirty="0" smtClean="0"/>
              <a:t> #5</a:t>
            </a:r>
            <a:endParaRPr lang="es-ES" sz="3200" b="1" dirty="0" smtClean="0"/>
          </a:p>
          <a:p>
            <a:r>
              <a:rPr lang="es-ES" sz="3200" dirty="0" err="1" smtClean="0"/>
              <a:t>Save</a:t>
            </a:r>
            <a:r>
              <a:rPr lang="es-ES" sz="3200" dirty="0" smtClean="0"/>
              <a:t> and </a:t>
            </a:r>
            <a:r>
              <a:rPr lang="es-ES" sz="3200" dirty="0" err="1"/>
              <a:t>P</a:t>
            </a:r>
            <a:r>
              <a:rPr lang="es-ES" sz="3200" dirty="0" err="1" smtClean="0"/>
              <a:t>ublish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site</a:t>
            </a:r>
            <a:r>
              <a:rPr lang="es-ES" sz="3200" dirty="0" smtClean="0"/>
              <a:t>.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6" descr="C:\Documents and Settings\Administrador\Mis documentos\Dropbox\02 English Class\07 Wix - Web Gratis\06 Wix - Save and publ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8"/>
          <a:stretch/>
        </p:blipFill>
        <p:spPr bwMode="auto">
          <a:xfrm>
            <a:off x="304800" y="1543960"/>
            <a:ext cx="8382000" cy="41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6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8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Step</a:t>
            </a:r>
            <a:r>
              <a:rPr lang="es-ES" sz="3200" b="1" dirty="0" smtClean="0"/>
              <a:t> #6</a:t>
            </a:r>
            <a:endParaRPr lang="es-ES" sz="3200" b="1" dirty="0" smtClean="0"/>
          </a:p>
          <a:p>
            <a:r>
              <a:rPr lang="es-ES" sz="3200" dirty="0" err="1" smtClean="0"/>
              <a:t>Copy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link and Post </a:t>
            </a: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on</a:t>
            </a:r>
            <a:r>
              <a:rPr lang="es-ES" sz="3200" dirty="0" smtClean="0"/>
              <a:t> </a:t>
            </a:r>
            <a:r>
              <a:rPr lang="es-ES" sz="3200" dirty="0" smtClean="0"/>
              <a:t>Facebook</a:t>
            </a:r>
            <a:r>
              <a:rPr lang="es-ES" sz="3200" dirty="0" smtClean="0"/>
              <a:t>.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"/>
          <a:stretch/>
        </p:blipFill>
        <p:spPr bwMode="auto">
          <a:xfrm>
            <a:off x="269786" y="1447801"/>
            <a:ext cx="589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Administrador\Mis documentos\Dropbox\02 English Class\07 Wix - Web Gratis\07 Wix - In Facebook 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71" y="2057400"/>
            <a:ext cx="5747236" cy="36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3400" y="1600200"/>
            <a:ext cx="17145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Straight Arrow Connector 2"/>
          <p:cNvCxnSpPr>
            <a:stCxn id="6" idx="5"/>
          </p:cNvCxnSpPr>
          <p:nvPr/>
        </p:nvCxnSpPr>
        <p:spPr>
          <a:xfrm>
            <a:off x="1996817" y="1990445"/>
            <a:ext cx="2956183" cy="22005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"/>
            <a:ext cx="88392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PROJECT FOR THE UNIT 1 PART 1</a:t>
            </a:r>
          </a:p>
          <a:p>
            <a:r>
              <a:rPr lang="es-ES" sz="2400" b="1" dirty="0" smtClean="0"/>
              <a:t>VALOR: %</a:t>
            </a:r>
          </a:p>
          <a:p>
            <a:r>
              <a:rPr lang="es-ES" sz="2400" b="1" dirty="0" smtClean="0"/>
              <a:t>FECHA DE ENTREGA: </a:t>
            </a:r>
            <a:endParaRPr lang="es-ES" sz="1100" b="1" dirty="0" smtClean="0"/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</a:rPr>
              <a:t>Requisitos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Toda </a:t>
            </a:r>
            <a:r>
              <a:rPr lang="es-ES" sz="2000" dirty="0"/>
              <a:t>la </a:t>
            </a:r>
            <a:r>
              <a:rPr lang="es-ES" sz="2000" dirty="0" smtClean="0"/>
              <a:t>información </a:t>
            </a:r>
            <a:r>
              <a:rPr lang="es-ES" sz="2000" dirty="0"/>
              <a:t>en </a:t>
            </a:r>
            <a:r>
              <a:rPr lang="es-ES" sz="2000" dirty="0" smtClean="0"/>
              <a:t>inglés.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Debe llevar el n</a:t>
            </a:r>
            <a:r>
              <a:rPr lang="es-ES" sz="2000" dirty="0" smtClean="0"/>
              <a:t>ombre </a:t>
            </a:r>
            <a:r>
              <a:rPr lang="es-ES" sz="2000" dirty="0"/>
              <a:t>de la escuela, grupo, turno, # unidad, </a:t>
            </a:r>
            <a:r>
              <a:rPr lang="es-ES" sz="2000" dirty="0" smtClean="0"/>
              <a:t>alumno(s), </a:t>
            </a:r>
            <a:r>
              <a:rPr lang="es-ES" sz="2000" dirty="0"/>
              <a:t>maestro.</a:t>
            </a:r>
            <a:br>
              <a:rPr lang="es-ES" sz="2000" dirty="0"/>
            </a:br>
            <a:r>
              <a:rPr lang="es-ES" sz="2000" dirty="0" smtClean="0"/>
              <a:t>Insertar </a:t>
            </a:r>
            <a:r>
              <a:rPr lang="es-ES" sz="2000" dirty="0"/>
              <a:t>10 </a:t>
            </a:r>
            <a:r>
              <a:rPr lang="es-ES" sz="2000" dirty="0" smtClean="0"/>
              <a:t>Imágenes </a:t>
            </a:r>
            <a:r>
              <a:rPr lang="es-ES" sz="2000" dirty="0"/>
              <a:t>de </a:t>
            </a:r>
            <a:r>
              <a:rPr lang="es-ES" sz="2000" dirty="0" smtClean="0"/>
              <a:t>artículos/productos </a:t>
            </a:r>
            <a:r>
              <a:rPr lang="es-ES" sz="2000" dirty="0"/>
              <a:t>a vender, con sus </a:t>
            </a:r>
            <a:r>
              <a:rPr lang="es-ES" sz="2000" dirty="0" smtClean="0"/>
              <a:t>características </a:t>
            </a:r>
            <a:r>
              <a:rPr lang="es-ES" sz="2000" dirty="0" smtClean="0"/>
              <a:t>   (</a:t>
            </a:r>
            <a:r>
              <a:rPr lang="es-ES" sz="2000" dirty="0" smtClean="0"/>
              <a:t>descripción, </a:t>
            </a:r>
            <a:r>
              <a:rPr lang="es-ES" sz="2000" dirty="0"/>
              <a:t>precio en </a:t>
            </a:r>
            <a:r>
              <a:rPr lang="es-ES" sz="2000" dirty="0" smtClean="0"/>
              <a:t>dólares, </a:t>
            </a:r>
            <a:r>
              <a:rPr lang="en-US" sz="2000" dirty="0" smtClean="0"/>
              <a:t>etc.</a:t>
            </a:r>
            <a:r>
              <a:rPr lang="es-ES" sz="20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Hacer </a:t>
            </a:r>
            <a:r>
              <a:rPr lang="es-ES" sz="2000" dirty="0"/>
              <a:t>3</a:t>
            </a:r>
            <a:r>
              <a:rPr lang="es-ES" sz="2000" dirty="0" smtClean="0"/>
              <a:t> </a:t>
            </a:r>
            <a:r>
              <a:rPr lang="es-ES" sz="2000" dirty="0"/>
              <a:t>comparaciones </a:t>
            </a:r>
            <a:r>
              <a:rPr lang="es-ES" sz="2000" dirty="0" smtClean="0"/>
              <a:t>usando adjetivos </a:t>
            </a:r>
            <a:r>
              <a:rPr lang="es-ES" sz="2000" dirty="0" smtClean="0"/>
              <a:t>comparativos</a:t>
            </a:r>
            <a:r>
              <a:rPr lang="es-ES" sz="2000" dirty="0" smtClean="0"/>
              <a:t>: (</a:t>
            </a:r>
            <a:r>
              <a:rPr lang="es-ES" sz="2000" dirty="0"/>
              <a:t>Ej. </a:t>
            </a:r>
            <a:r>
              <a:rPr lang="en-US" sz="2000" dirty="0" smtClean="0"/>
              <a:t>The</a:t>
            </a:r>
            <a:r>
              <a:rPr lang="es-ES" sz="2000" dirty="0" smtClean="0"/>
              <a:t> </a:t>
            </a:r>
            <a:r>
              <a:rPr lang="es-ES" sz="2000" dirty="0"/>
              <a:t>red sweater </a:t>
            </a:r>
            <a:r>
              <a:rPr lang="es-ES" sz="2000" dirty="0">
                <a:solidFill>
                  <a:srgbClr val="FF0000"/>
                </a:solidFill>
              </a:rPr>
              <a:t>IS BIGGER </a:t>
            </a:r>
            <a:r>
              <a:rPr lang="en-US" sz="2000" dirty="0" smtClean="0">
                <a:solidFill>
                  <a:srgbClr val="FF0000"/>
                </a:solidFill>
              </a:rPr>
              <a:t>THAN </a:t>
            </a:r>
            <a:r>
              <a:rPr lang="en-US" sz="2000" dirty="0" smtClean="0"/>
              <a:t>the purple one </a:t>
            </a:r>
            <a:r>
              <a:rPr lang="es-ES" sz="2000" dirty="0" smtClean="0"/>
              <a:t>/ </a:t>
            </a:r>
            <a:r>
              <a:rPr lang="es-ES" sz="2000" dirty="0">
                <a:solidFill>
                  <a:srgbClr val="FF0000"/>
                </a:solidFill>
              </a:rPr>
              <a:t>IS MORE </a:t>
            </a:r>
            <a:r>
              <a:rPr lang="es-ES" sz="2000" dirty="0" smtClean="0">
                <a:solidFill>
                  <a:srgbClr val="FF0000"/>
                </a:solidFill>
              </a:rPr>
              <a:t>EXPENSIVE</a:t>
            </a:r>
            <a:r>
              <a:rPr lang="es-ES" sz="20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Hacer </a:t>
            </a:r>
            <a:r>
              <a:rPr lang="es-ES" sz="2000" dirty="0"/>
              <a:t>3</a:t>
            </a:r>
            <a:r>
              <a:rPr lang="es-ES" sz="2000" dirty="0" smtClean="0"/>
              <a:t> </a:t>
            </a:r>
            <a:r>
              <a:rPr lang="es-ES" sz="2000" dirty="0" smtClean="0"/>
              <a:t>comparaciones usando adjetivos superlativos</a:t>
            </a:r>
            <a:r>
              <a:rPr lang="es-ES" sz="2000" dirty="0" smtClean="0"/>
              <a:t>: (</a:t>
            </a:r>
            <a:r>
              <a:rPr lang="es-ES" sz="2000" dirty="0" smtClean="0"/>
              <a:t>Ej. This black sweater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FF0000"/>
                </a:solidFill>
              </a:rPr>
              <a:t>THE NICEST </a:t>
            </a:r>
            <a:r>
              <a:rPr lang="es-ES" sz="2000" dirty="0" smtClean="0"/>
              <a:t>/ </a:t>
            </a:r>
            <a:r>
              <a:rPr lang="es-ES" sz="2000" dirty="0" smtClean="0"/>
              <a:t>These jeans are </a:t>
            </a:r>
            <a:r>
              <a:rPr lang="es-ES" sz="2000" dirty="0" smtClean="0">
                <a:solidFill>
                  <a:srgbClr val="FF0000"/>
                </a:solidFill>
              </a:rPr>
              <a:t>THE </a:t>
            </a:r>
            <a:r>
              <a:rPr lang="es-ES" sz="2000" dirty="0" smtClean="0">
                <a:solidFill>
                  <a:srgbClr val="FF0000"/>
                </a:solidFill>
              </a:rPr>
              <a:t>MOST EXPENSIVE</a:t>
            </a:r>
            <a:r>
              <a:rPr lang="es-ES" sz="2000" dirty="0" smtClean="0"/>
              <a:t>!)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/>
              <a:t>Trabajo </a:t>
            </a:r>
            <a:r>
              <a:rPr lang="es-ES" sz="2000" dirty="0"/>
              <a:t>de edición (eliminar texto, paginas, link que no sean necesarios).</a:t>
            </a:r>
            <a:r>
              <a:rPr lang="es-ES" sz="1600" dirty="0"/>
              <a:t/>
            </a:r>
            <a:br>
              <a:rPr lang="es-ES" sz="1600" dirty="0"/>
            </a:br>
            <a:endParaRPr lang="es-E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5113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2828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138</TotalTime>
  <Words>129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Yavet Flores</cp:lastModifiedBy>
  <cp:revision>17</cp:revision>
  <dcterms:created xsi:type="dcterms:W3CDTF">2006-08-16T00:00:00Z</dcterms:created>
  <dcterms:modified xsi:type="dcterms:W3CDTF">2017-08-10T01:19:15Z</dcterms:modified>
</cp:coreProperties>
</file>