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4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0BDB4-38DF-4A83-AFD9-7F8486B8EC4C}" type="datetimeFigureOut">
              <a:rPr lang="es-MX" smtClean="0"/>
              <a:pPr/>
              <a:t>25/07/2018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4D83B-9AD1-4699-ABD6-32F747D518E6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432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4D83B-9AD1-4699-ABD6-32F747D518E6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0510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14236B69-D441-428E-B166-D68BB61899B4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6B69-D441-428E-B166-D68BB61899B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14236B69-D441-428E-B166-D68BB61899B4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6B69-D441-428E-B166-D68BB61899B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14236B69-D441-428E-B166-D68BB61899B4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25/07/2018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6B69-D441-428E-B166-D68BB61899B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25/07/2018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6B69-D441-428E-B166-D68BB61899B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25/07/2018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6B69-D441-428E-B166-D68BB61899B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25/07/2018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6B69-D441-428E-B166-D68BB61899B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25/07/2018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6B69-D441-428E-B166-D68BB61899B4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25/07/2018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6B69-D441-428E-B166-D68BB61899B4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55ECE1E-943D-4964-B8D6-220254A0B1A4}" type="datetimeFigureOut">
              <a:rPr lang="es-MX" smtClean="0"/>
              <a:pPr/>
              <a:t>25/07/2018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4236B69-D441-428E-B166-D68BB61899B4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icyenglish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71224"/>
            <a:ext cx="791073" cy="115212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331736"/>
            <a:ext cx="791073" cy="2819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19673" y="660834"/>
            <a:ext cx="1282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Unit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 1 P1</a:t>
            </a:r>
            <a:endParaRPr lang="es-MX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9273" y="188640"/>
            <a:ext cx="268867" cy="1332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1073" y="188640"/>
            <a:ext cx="83529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Conversation </a:t>
            </a:r>
            <a:r>
              <a:rPr lang="en-US" sz="2800" b="1" dirty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about a community </a:t>
            </a:r>
            <a:r>
              <a:rPr lang="en-US" sz="2800" b="1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service</a:t>
            </a:r>
          </a:p>
        </p:txBody>
      </p:sp>
      <p:sp>
        <p:nvSpPr>
          <p:cNvPr id="8" name="Rectangle 7"/>
          <p:cNvSpPr/>
          <p:nvPr/>
        </p:nvSpPr>
        <p:spPr>
          <a:xfrm>
            <a:off x="791073" y="692696"/>
            <a:ext cx="8352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Listen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the conversation and fill in the blanks with the words from the box.</a:t>
            </a:r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1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1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2664297" y="6435341"/>
            <a:ext cx="6372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For more Free Worksheets, PowerPoint presentations and more visit </a:t>
            </a:r>
            <a:r>
              <a:rPr lang="en-US" sz="1200" dirty="0" smtClean="0">
                <a:hlinkClick r:id="rId3"/>
              </a:rPr>
              <a:t>www.juicyenglish.com</a:t>
            </a:r>
            <a:r>
              <a:rPr lang="en-US" sz="1200" dirty="0" smtClean="0"/>
              <a:t> now</a:t>
            </a:r>
            <a:r>
              <a:rPr lang="en-US" sz="1200" dirty="0"/>
              <a:t>!</a:t>
            </a:r>
            <a:endParaRPr lang="es-ES" sz="1200" dirty="0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-350910" y="685365"/>
            <a:ext cx="13319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1st Grade</a:t>
            </a:r>
            <a:endParaRPr lang="es-MX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5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11" y="6308551"/>
            <a:ext cx="24193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14175"/>
              </p:ext>
            </p:extLst>
          </p:nvPr>
        </p:nvGraphicFramePr>
        <p:xfrm>
          <a:off x="137494" y="2420887"/>
          <a:ext cx="9006506" cy="38876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23491"/>
                <a:gridCol w="4783015"/>
              </a:tblGrid>
              <a:tr h="38876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RECEPTIONIST:</a:t>
                      </a:r>
                      <a:endParaRPr lang="es-MX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Good afternoon, </a:t>
                      </a:r>
                      <a:endParaRPr lang="es-MX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How can I help you?</a:t>
                      </a:r>
                      <a:endParaRPr lang="es-MX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What kind of community service?</a:t>
                      </a:r>
                      <a:endParaRPr lang="es-MX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Perfect. What are the activities?</a:t>
                      </a:r>
                      <a:endParaRPr lang="es-MX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When will you work on it?</a:t>
                      </a:r>
                      <a:endParaRPr lang="es-MX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9.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Ok, you only need to fill in a form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and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come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tomorrow.</a:t>
                      </a:r>
                      <a:endParaRPr lang="es-MX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11.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You’re welcome. Bye.</a:t>
                      </a:r>
                      <a:endParaRPr lang="es-MX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VOLUNTEER:</a:t>
                      </a:r>
                      <a:endParaRPr lang="es-MX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 I’d like to work in a _______________   </a:t>
                      </a:r>
                      <a:endParaRPr lang="es-MX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service.</a:t>
                      </a:r>
                      <a:endParaRPr lang="es-MX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 Human community _______________.</a:t>
                      </a:r>
                      <a:endParaRPr lang="es-MX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 Feed the _______________.</a:t>
                      </a:r>
                      <a:endParaRPr lang="es-MX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 On _______________ September 21</a:t>
                      </a:r>
                      <a:r>
                        <a:rPr lang="en-US" sz="1800" b="0" baseline="300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s-MX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 Well, see you _______________.</a:t>
                      </a:r>
                      <a:endParaRPr lang="es-MX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Thank you very much.</a:t>
                      </a:r>
                      <a:endParaRPr lang="es-MX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12. Good bye.</a:t>
                      </a:r>
                      <a:endParaRPr lang="es-MX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187624" y="1630153"/>
            <a:ext cx="6552728" cy="5747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patients - community – Monday – care – </a:t>
            </a:r>
            <a:r>
              <a:rPr lang="en-US" sz="2000" dirty="0" smtClean="0">
                <a:solidFill>
                  <a:schemeClr val="tx1"/>
                </a:solidFill>
              </a:rPr>
              <a:t>tomorrow</a:t>
            </a:r>
            <a:endParaRPr lang="es-MX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9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1551</TotalTime>
  <Words>161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Decatur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Talking about personal possessions that are near or far from speakers.</dc:title>
  <dc:creator>Yavet Ivan Flores Espino</dc:creator>
  <cp:lastModifiedBy>Yavet Flores</cp:lastModifiedBy>
  <cp:revision>102</cp:revision>
  <dcterms:created xsi:type="dcterms:W3CDTF">2011-11-16T07:42:47Z</dcterms:created>
  <dcterms:modified xsi:type="dcterms:W3CDTF">2018-07-25T11:55:06Z</dcterms:modified>
</cp:coreProperties>
</file>