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6"/>
  </p:normalViewPr>
  <p:slideViewPr>
    <p:cSldViewPr snapToGrid="0" snapToObjects="1">
      <p:cViewPr varScale="1">
        <p:scale>
          <a:sx n="97" d="100"/>
          <a:sy n="97" d="100"/>
        </p:scale>
        <p:origin x="19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851A-BD18-D843-BAC6-905A7F818D98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63AB-6BFC-5D46-87F2-E6D9F66423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31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851A-BD18-D843-BAC6-905A7F818D98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63AB-6BFC-5D46-87F2-E6D9F66423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1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851A-BD18-D843-BAC6-905A7F818D98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63AB-6BFC-5D46-87F2-E6D9F66423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5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851A-BD18-D843-BAC6-905A7F818D98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63AB-6BFC-5D46-87F2-E6D9F66423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7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851A-BD18-D843-BAC6-905A7F818D98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63AB-6BFC-5D46-87F2-E6D9F66423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3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851A-BD18-D843-BAC6-905A7F818D98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63AB-6BFC-5D46-87F2-E6D9F66423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1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851A-BD18-D843-BAC6-905A7F818D98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63AB-6BFC-5D46-87F2-E6D9F66423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851A-BD18-D843-BAC6-905A7F818D98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63AB-6BFC-5D46-87F2-E6D9F66423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22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851A-BD18-D843-BAC6-905A7F818D98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63AB-6BFC-5D46-87F2-E6D9F66423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7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851A-BD18-D843-BAC6-905A7F818D98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63AB-6BFC-5D46-87F2-E6D9F66423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74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4851A-BD18-D843-BAC6-905A7F818D98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63AB-6BFC-5D46-87F2-E6D9F66423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76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4851A-BD18-D843-BAC6-905A7F818D98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663AB-6BFC-5D46-87F2-E6D9F664231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0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946B1F35-D49D-D548-B402-8D932A1F617F}"/>
              </a:ext>
            </a:extLst>
          </p:cNvPr>
          <p:cNvSpPr/>
          <p:nvPr/>
        </p:nvSpPr>
        <p:spPr>
          <a:xfrm>
            <a:off x="238539" y="1023730"/>
            <a:ext cx="5400000" cy="54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5A878DFB-8D25-9F4B-9E25-FDF689875809}"/>
              </a:ext>
            </a:extLst>
          </p:cNvPr>
          <p:cNvSpPr/>
          <p:nvPr/>
        </p:nvSpPr>
        <p:spPr>
          <a:xfrm>
            <a:off x="3505461" y="1023730"/>
            <a:ext cx="5400000" cy="54000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449FA38-085D-EC45-A1FB-0ECCF03013A0}"/>
              </a:ext>
            </a:extLst>
          </p:cNvPr>
          <p:cNvSpPr txBox="1"/>
          <p:nvPr/>
        </p:nvSpPr>
        <p:spPr>
          <a:xfrm>
            <a:off x="1494052" y="1417983"/>
            <a:ext cx="2888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ARTICLE 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FA9705C-1A9C-AB44-92CE-B48766248814}"/>
              </a:ext>
            </a:extLst>
          </p:cNvPr>
          <p:cNvSpPr txBox="1"/>
          <p:nvPr/>
        </p:nvSpPr>
        <p:spPr>
          <a:xfrm>
            <a:off x="4949948" y="1417983"/>
            <a:ext cx="2888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ARTICLE B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21C06DE-609C-464B-A960-BB9A25F673C7}"/>
              </a:ext>
            </a:extLst>
          </p:cNvPr>
          <p:cNvSpPr txBox="1"/>
          <p:nvPr/>
        </p:nvSpPr>
        <p:spPr>
          <a:xfrm>
            <a:off x="3127513" y="2411536"/>
            <a:ext cx="2888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4A01C88-3F4C-314E-8ADC-D527FE7FEF95}"/>
              </a:ext>
            </a:extLst>
          </p:cNvPr>
          <p:cNvSpPr txBox="1"/>
          <p:nvPr/>
        </p:nvSpPr>
        <p:spPr>
          <a:xfrm>
            <a:off x="0" y="20086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VENN DIAGRAM</a:t>
            </a:r>
          </a:p>
        </p:txBody>
      </p:sp>
    </p:spTree>
    <p:extLst>
      <p:ext uri="{BB962C8B-B14F-4D97-AF65-F5344CB8AC3E}">
        <p14:creationId xmlns:p14="http://schemas.microsoft.com/office/powerpoint/2010/main" val="12557355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7</Words>
  <Application>Microsoft Macintosh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Yavet Flores</dc:creator>
  <cp:lastModifiedBy>Yavet Flores</cp:lastModifiedBy>
  <cp:revision>2</cp:revision>
  <dcterms:created xsi:type="dcterms:W3CDTF">2019-11-30T15:24:55Z</dcterms:created>
  <dcterms:modified xsi:type="dcterms:W3CDTF">2019-11-30T15:31:33Z</dcterms:modified>
</cp:coreProperties>
</file>